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m" ContentType="application/vnd.ms-excel.sheet.macroEnabled.12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94" r:id="rId2"/>
  </p:sldMasterIdLst>
  <p:notesMasterIdLst>
    <p:notesMasterId r:id="rId35"/>
  </p:notesMasterIdLst>
  <p:handoutMasterIdLst>
    <p:handoutMasterId r:id="rId36"/>
  </p:handoutMasterIdLst>
  <p:sldIdLst>
    <p:sldId id="361" r:id="rId3"/>
    <p:sldId id="360" r:id="rId4"/>
    <p:sldId id="357" r:id="rId5"/>
    <p:sldId id="351" r:id="rId6"/>
    <p:sldId id="352" r:id="rId7"/>
    <p:sldId id="355" r:id="rId8"/>
    <p:sldId id="350" r:id="rId9"/>
    <p:sldId id="359" r:id="rId10"/>
    <p:sldId id="334" r:id="rId11"/>
    <p:sldId id="262" r:id="rId12"/>
    <p:sldId id="339" r:id="rId13"/>
    <p:sldId id="341" r:id="rId14"/>
    <p:sldId id="340" r:id="rId15"/>
    <p:sldId id="609" r:id="rId16"/>
    <p:sldId id="362" r:id="rId17"/>
    <p:sldId id="411" r:id="rId18"/>
    <p:sldId id="342" r:id="rId19"/>
    <p:sldId id="312" r:id="rId20"/>
    <p:sldId id="343" r:id="rId21"/>
    <p:sldId id="356" r:id="rId22"/>
    <p:sldId id="344" r:id="rId23"/>
    <p:sldId id="278" r:id="rId24"/>
    <p:sldId id="331" r:id="rId25"/>
    <p:sldId id="332" r:id="rId26"/>
    <p:sldId id="594" r:id="rId27"/>
    <p:sldId id="346" r:id="rId28"/>
    <p:sldId id="353" r:id="rId29"/>
    <p:sldId id="335" r:id="rId30"/>
    <p:sldId id="349" r:id="rId31"/>
    <p:sldId id="345" r:id="rId32"/>
    <p:sldId id="534" r:id="rId33"/>
    <p:sldId id="354" r:id="rId34"/>
  </p:sldIdLst>
  <p:sldSz cx="24387175" cy="13716000"/>
  <p:notesSz cx="6858000" cy="9144000"/>
  <p:defaultTextStyle>
    <a:defPPr>
      <a:defRPr lang="en-US"/>
    </a:defPPr>
    <a:lvl1pPr marL="0" algn="l" defTabSz="1087444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1pPr>
    <a:lvl2pPr marL="1087444" algn="l" defTabSz="1087444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2pPr>
    <a:lvl3pPr marL="2174887" algn="l" defTabSz="1087444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3pPr>
    <a:lvl4pPr marL="3262338" algn="l" defTabSz="1087444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4pPr>
    <a:lvl5pPr marL="4349779" algn="l" defTabSz="1087444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5pPr>
    <a:lvl6pPr marL="5437225" algn="l" defTabSz="1087444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6pPr>
    <a:lvl7pPr marL="6524671" algn="l" defTabSz="1087444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7pPr>
    <a:lvl8pPr marL="7612115" algn="l" defTabSz="1087444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8pPr>
    <a:lvl9pPr marL="8699558" algn="l" defTabSz="1087444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7681" userDrawn="1">
          <p15:clr>
            <a:srgbClr val="A4A3A4"/>
          </p15:clr>
        </p15:guide>
        <p15:guide id="3" orient="horz" pos="43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88B00"/>
    <a:srgbClr val="408ECB"/>
    <a:srgbClr val="3E5A78"/>
    <a:srgbClr val="93DDFF"/>
    <a:srgbClr val="212F3F"/>
    <a:srgbClr val="6929A2"/>
    <a:srgbClr val="F8D00B"/>
    <a:srgbClr val="22C299"/>
    <a:srgbClr val="4D70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FB3523-8129-370A-964D-B83313606282}" v="43" dt="2018-11-23T02:27:47.204"/>
    <p1510:client id="{5E16E129-DFDD-4B40-83FB-941EEB0BD8A6}" v="588" dt="2018-11-24T01:22:45.662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64" autoAdjust="0"/>
    <p:restoredTop sz="82824" autoAdjust="0"/>
  </p:normalViewPr>
  <p:slideViewPr>
    <p:cSldViewPr snapToGrid="0" snapToObjects="1">
      <p:cViewPr varScale="1">
        <p:scale>
          <a:sx n="50" d="100"/>
          <a:sy n="50" d="100"/>
        </p:scale>
        <p:origin x="978" y="66"/>
      </p:cViewPr>
      <p:guideLst>
        <p:guide pos="7681"/>
        <p:guide orient="horz" pos="432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37" d="100"/>
        <a:sy n="37" d="100"/>
      </p:scale>
      <p:origin x="0" y="-2947"/>
    </p:cViewPr>
  </p:sorterViewPr>
  <p:notesViewPr>
    <p:cSldViewPr snapToGrid="0" snapToObjects="1" showGuides="1">
      <p:cViewPr varScale="1">
        <p:scale>
          <a:sx n="98" d="100"/>
          <a:sy n="98" d="100"/>
        </p:scale>
        <p:origin x="3640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.xlsm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1.xlsm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2.xlsm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244920950180799"/>
          <c:y val="6.9859291285741004E-2"/>
          <c:w val="0.70551784182982402"/>
          <c:h val="0.8602814174285180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BB8A-451A-8125-234B7E23EE33}"/>
              </c:ext>
            </c:extLst>
          </c:dPt>
          <c:dPt>
            <c:idx val="1"/>
            <c:bubble3D val="0"/>
            <c:spPr>
              <a:solidFill>
                <a:schemeClr val="accent1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B8A-451A-8125-234B7E23EE33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B8A-451A-8125-234B7E23EE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244920950180799"/>
          <c:y val="6.9859291285741004E-2"/>
          <c:w val="0.70551784182982402"/>
          <c:h val="0.8602814174285180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D56D-44AD-B9D4-E8ED2BB0DC6D}"/>
              </c:ext>
            </c:extLst>
          </c:dPt>
          <c:dPt>
            <c:idx val="1"/>
            <c:bubble3D val="0"/>
            <c:spPr>
              <a:solidFill>
                <a:schemeClr val="accent3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56D-44AD-B9D4-E8ED2BB0DC6D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56D-44AD-B9D4-E8ED2BB0DC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244920950180799"/>
          <c:y val="6.9859291285741004E-2"/>
          <c:w val="0.70551784182982402"/>
          <c:h val="0.8602814174285180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30C4-4C73-8A22-9B4D6FDA7CE7}"/>
              </c:ext>
            </c:extLst>
          </c:dPt>
          <c:dPt>
            <c:idx val="1"/>
            <c:bubble3D val="0"/>
            <c:spPr>
              <a:solidFill>
                <a:schemeClr val="accent4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0C4-4C73-8A22-9B4D6FDA7CE7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0C4-4C73-8A22-9B4D6FDA7C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2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3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Open Sans Light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157C50-CCBC-2A42-B4C4-22B7CB18877D}" type="datetimeFigureOut">
              <a:rPr lang="en-US" smtClean="0">
                <a:latin typeface="Open Sans Light"/>
              </a:rPr>
              <a:t>2/14/2020</a:t>
            </a:fld>
            <a:endParaRPr lang="en-US" dirty="0">
              <a:latin typeface="Open Sans Light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Open Sans Ligh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373154-D89E-B24F-ACC1-E214AA320E62}" type="slidenum">
              <a:rPr lang="en-US" smtClean="0">
                <a:latin typeface="Open Sans Light"/>
              </a:rPr>
              <a:t>‹#›</a:t>
            </a:fld>
            <a:endParaRPr lang="en-US" dirty="0">
              <a:latin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361932130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en Sans Light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en Sans Light"/>
              </a:defRPr>
            </a:lvl1pPr>
          </a:lstStyle>
          <a:p>
            <a:fld id="{4777BE1B-B234-614A-B080-4D121D4DF535}" type="datetimeFigureOut">
              <a:rPr lang="en-US" smtClean="0"/>
              <a:pPr/>
              <a:t>2/14/2020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en Sans Light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en Sans Light"/>
              </a:defRPr>
            </a:lvl1pPr>
          </a:lstStyle>
          <a:p>
            <a:fld id="{C94E8D62-D41F-6042-BCDF-79D228EFA10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954450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6697" rtl="0" eaLnBrk="1" latinLnBrk="0" hangingPunct="1">
      <a:defRPr sz="1200" kern="1200">
        <a:solidFill>
          <a:schemeClr val="tx1"/>
        </a:solidFill>
        <a:latin typeface="Open Sans Light"/>
        <a:ea typeface="+mn-ea"/>
        <a:cs typeface="+mn-cs"/>
      </a:defRPr>
    </a:lvl1pPr>
    <a:lvl2pPr marL="456697" algn="l" defTabSz="456697" rtl="0" eaLnBrk="1" latinLnBrk="0" hangingPunct="1">
      <a:defRPr sz="1200" kern="1200">
        <a:solidFill>
          <a:schemeClr val="tx1"/>
        </a:solidFill>
        <a:latin typeface="Open Sans Light"/>
        <a:ea typeface="+mn-ea"/>
        <a:cs typeface="+mn-cs"/>
      </a:defRPr>
    </a:lvl2pPr>
    <a:lvl3pPr marL="913395" algn="l" defTabSz="456697" rtl="0" eaLnBrk="1" latinLnBrk="0" hangingPunct="1">
      <a:defRPr sz="1200" kern="1200">
        <a:solidFill>
          <a:schemeClr val="tx1"/>
        </a:solidFill>
        <a:latin typeface="Open Sans Light"/>
        <a:ea typeface="+mn-ea"/>
        <a:cs typeface="+mn-cs"/>
      </a:defRPr>
    </a:lvl3pPr>
    <a:lvl4pPr marL="1370094" algn="l" defTabSz="456697" rtl="0" eaLnBrk="1" latinLnBrk="0" hangingPunct="1">
      <a:defRPr sz="1200" kern="1200">
        <a:solidFill>
          <a:schemeClr val="tx1"/>
        </a:solidFill>
        <a:latin typeface="Open Sans Light"/>
        <a:ea typeface="+mn-ea"/>
        <a:cs typeface="+mn-cs"/>
      </a:defRPr>
    </a:lvl4pPr>
    <a:lvl5pPr marL="1826797" algn="l" defTabSz="456697" rtl="0" eaLnBrk="1" latinLnBrk="0" hangingPunct="1">
      <a:defRPr sz="1200" kern="1200">
        <a:solidFill>
          <a:schemeClr val="tx1"/>
        </a:solidFill>
        <a:latin typeface="Open Sans Light"/>
        <a:ea typeface="+mn-ea"/>
        <a:cs typeface="+mn-cs"/>
      </a:defRPr>
    </a:lvl5pPr>
    <a:lvl6pPr marL="2283492" algn="l" defTabSz="45669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0191" algn="l" defTabSz="45669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6889" algn="l" defTabSz="45669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3588" algn="l" defTabSz="45669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Title Page Version – Version 1</a:t>
            </a:r>
          </a:p>
          <a:p>
            <a:endParaRPr lang="en-US" b="1" dirty="0"/>
          </a:p>
          <a:p>
            <a:r>
              <a:rPr lang="en-US" b="0" dirty="0"/>
              <a:t>Please note: This is a multipurpose template. Please delete slides and elements not applicable to your presentation and rearrange slides as you see fit. </a:t>
            </a:r>
          </a:p>
          <a:p>
            <a:endParaRPr lang="en-US" b="0" dirty="0"/>
          </a:p>
          <a:p>
            <a:r>
              <a:rPr lang="en-US" b="0" dirty="0"/>
              <a:t>To add a new slide: Click New Slide (under the Home tab) &gt; choose one of the preformatted master slides.</a:t>
            </a:r>
          </a:p>
          <a:p>
            <a:pPr marL="0" marR="0" lvl="0" indent="0" algn="l" defTabSz="456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/>
          </a:p>
          <a:p>
            <a:pPr marL="0" marR="0" lvl="0" indent="0" algn="l" defTabSz="456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Current typeface: Open Sans</a:t>
            </a:r>
          </a:p>
          <a:p>
            <a:pPr marL="0" marR="0" lvl="0" indent="0" algn="l" defTabSz="456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456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Please try to keep the font consistent throughout your presentation. See the last slide for a Style Guide.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E8D62-D41F-6042-BCDF-79D228EFA10F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30070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sz="1200" b="1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Title, Text Block &amp; Photo</a:t>
            </a:r>
            <a:endParaRPr lang="en-US" b="1" baseline="0" dirty="0"/>
          </a:p>
          <a:p>
            <a:endParaRPr lang="en-US" baseline="0" dirty="0"/>
          </a:p>
          <a:p>
            <a:r>
              <a:rPr lang="en-US" baseline="0" dirty="0"/>
              <a:t>Tip: Less text is better.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Open Sans Light"/>
                <a:ea typeface="+mn-ea"/>
                <a:cs typeface="+mn-cs"/>
              </a:rPr>
              <a:t>If you put too much text on the slide, the audience will try to read it and not listen to you.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Open Sans Light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Open Sans Light"/>
                <a:ea typeface="+mn-ea"/>
                <a:cs typeface="+mn-cs"/>
              </a:rPr>
              <a:t>Or worse, they may ignore the slide because it’s too busy and read nothing at all.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Open Sans Light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Open Sans Light"/>
                <a:ea typeface="+mn-ea"/>
                <a:cs typeface="+mn-cs"/>
              </a:rPr>
              <a:t>Keep it simple and stick to the most important message. Leave the rest for you to talk about.</a:t>
            </a:r>
            <a:endParaRPr lang="en-US" dirty="0"/>
          </a:p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E8D62-D41F-6042-BCDF-79D228EFA10F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54465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Title, Text Block &amp; Two Photos</a:t>
            </a:r>
          </a:p>
          <a:p>
            <a:endParaRPr lang="en-US" b="1" dirty="0"/>
          </a:p>
          <a:p>
            <a:r>
              <a:rPr lang="en-US" baseline="0" dirty="0"/>
              <a:t>Tip: Less text is better.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Open Sans Light"/>
                <a:ea typeface="+mn-ea"/>
                <a:cs typeface="+mn-cs"/>
              </a:rPr>
              <a:t>If you put too much text on the slide, the audience will try to read it and not listen to you.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Open Sans Light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Open Sans Light"/>
                <a:ea typeface="+mn-ea"/>
                <a:cs typeface="+mn-cs"/>
              </a:rPr>
              <a:t>Or worse, they may ignore the slide because it’s too busy and read nothing at all.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Open Sans Light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Open Sans Light"/>
                <a:ea typeface="+mn-ea"/>
                <a:cs typeface="+mn-cs"/>
              </a:rPr>
              <a:t>Keep it simple and stick to the most important message. Leave the rest for you to talk about.</a:t>
            </a:r>
            <a:endParaRPr lang="en-US" dirty="0"/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E8D62-D41F-6042-BCDF-79D228EFA10F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80945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Title, Text Block &amp; Photo – Version 2</a:t>
            </a:r>
          </a:p>
          <a:p>
            <a:endParaRPr lang="en-US" b="1" dirty="0"/>
          </a:p>
          <a:p>
            <a:r>
              <a:rPr lang="en-US" baseline="0" dirty="0"/>
              <a:t>Tip: Less text is better.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Open Sans Light"/>
                <a:ea typeface="+mn-ea"/>
                <a:cs typeface="+mn-cs"/>
              </a:rPr>
              <a:t>If you put too much text on the slide, the audience will try to read it and not listen to you.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Open Sans Light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Open Sans Light"/>
                <a:ea typeface="+mn-ea"/>
                <a:cs typeface="+mn-cs"/>
              </a:rPr>
              <a:t>Or worse, they may ignore the slide because it’s too busy and read nothing at all.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Open Sans Light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Open Sans Light"/>
                <a:ea typeface="+mn-ea"/>
                <a:cs typeface="+mn-cs"/>
              </a:rPr>
              <a:t>Keep it simple and stick to the most important message. Leave the rest for you to talk about.</a:t>
            </a:r>
            <a:endParaRPr lang="en-US" dirty="0"/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E8D62-D41F-6042-BCDF-79D228EFA10F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748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Team Slide</a:t>
            </a:r>
          </a:p>
          <a:p>
            <a:endParaRPr lang="en-US" b="1" dirty="0"/>
          </a:p>
          <a:p>
            <a:r>
              <a:rPr lang="en-US" b="0" dirty="0"/>
              <a:t>If suitable, introduce your team in this slide.</a:t>
            </a:r>
          </a:p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E8D62-D41F-6042-BCDF-79D228EFA10F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91093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6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x-none" sz="1200" b="1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Four Points &amp; Image</a:t>
            </a:r>
            <a:endParaRPr lang="x-none" altLang="x-none" sz="1200" b="1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  <a:p>
            <a:endParaRPr lang="en-US" dirty="0"/>
          </a:p>
          <a:p>
            <a:pPr marL="0" marR="0" lvl="0" indent="0" algn="l" defTabSz="456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Tip: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Open Sans Light"/>
                <a:ea typeface="+mn-ea"/>
                <a:cs typeface="+mn-cs"/>
              </a:rPr>
              <a:t>Keep in mind that less is more (effective.) A cluttered slide is distracting. </a:t>
            </a:r>
            <a:endParaRPr lang="en-US" b="1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14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36184684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1200" b="1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Text Blocks With Headings</a:t>
            </a:r>
            <a:endParaRPr lang="x-none" altLang="x-none" sz="1200" b="1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  <a:p>
            <a:endParaRPr lang="en-US" b="0" dirty="0"/>
          </a:p>
          <a:p>
            <a:r>
              <a:rPr lang="en-US" baseline="0" dirty="0"/>
              <a:t>Tip: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Open Sans Light"/>
                <a:ea typeface="+mn-ea"/>
                <a:cs typeface="+mn-cs"/>
              </a:rPr>
              <a:t>Keep in mind that less is more (effective.) A cluttered slide is distracting. 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E8D62-D41F-6042-BCDF-79D228EFA10F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78763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1200" b="1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Text Blocks With Icons</a:t>
            </a:r>
            <a:endParaRPr lang="x-none" altLang="x-none" sz="1200" b="1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  <a:p>
            <a:endParaRPr lang="en-US" b="0" dirty="0"/>
          </a:p>
          <a:p>
            <a:r>
              <a:rPr lang="en-US" baseline="0" dirty="0"/>
              <a:t>Tip: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Open Sans Light"/>
                <a:ea typeface="+mn-ea"/>
                <a:cs typeface="+mn-cs"/>
              </a:rPr>
              <a:t>Keep in mind that less is more (effective.) A cluttered slide is distracting. 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4E8D62-D41F-6042-BCDF-79D228EFA10F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88151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Screen Shot / Full Image Slide</a:t>
            </a:r>
          </a:p>
          <a:p>
            <a:endParaRPr lang="en-US" b="1" dirty="0"/>
          </a:p>
          <a:p>
            <a:pPr marL="0" marR="0" lvl="0" indent="0" algn="l" defTabSz="456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When showing screen</a:t>
            </a:r>
            <a:r>
              <a:rPr lang="en-US" baseline="0" dirty="0"/>
              <a:t> shots make them as large as possible. Try to take high-resolution screen shots, allowing people at the back of the room to read them.</a:t>
            </a:r>
          </a:p>
          <a:p>
            <a:pPr marL="0" marR="0" lvl="0" indent="0" algn="l" defTabSz="456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  <a:p>
            <a:pPr marL="0" marR="0" lvl="0" indent="0" algn="l" defTabSz="456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baseline="0" dirty="0"/>
              <a:t>When re-sizing, </a:t>
            </a:r>
            <a:r>
              <a:rPr lang="en-US" baseline="0" dirty="0"/>
              <a:t>remember to keep the proportions accurate. S</a:t>
            </a:r>
            <a:r>
              <a:rPr lang="en-US" b="0" baseline="0" dirty="0"/>
              <a:t>elect the image, hold down the “Shift” button, and drag from the </a:t>
            </a:r>
            <a:r>
              <a:rPr lang="en-US" b="0" u="sng" baseline="0" dirty="0"/>
              <a:t>corners</a:t>
            </a:r>
            <a:r>
              <a:rPr lang="en-US" b="0" baseline="0" dirty="0"/>
              <a:t> with your mouse.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E8D62-D41F-6042-BCDF-79D228EFA10F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71843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Project Example</a:t>
            </a:r>
          </a:p>
          <a:p>
            <a:endParaRPr lang="en-US" b="0" dirty="0"/>
          </a:p>
          <a:p>
            <a:r>
              <a:rPr lang="en-US" baseline="0" dirty="0"/>
              <a:t>Tip: Less text is better.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Open Sans Light"/>
                <a:ea typeface="+mn-ea"/>
                <a:cs typeface="+mn-cs"/>
              </a:rPr>
              <a:t>If you put too much text on the slide, the audience will try to read it and not listen to you.</a:t>
            </a:r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E8D62-D41F-6042-BCDF-79D228EFA10F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01380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Title, List &amp; Photo</a:t>
            </a:r>
          </a:p>
          <a:p>
            <a:endParaRPr lang="en-US" b="0" dirty="0"/>
          </a:p>
          <a:p>
            <a:r>
              <a:rPr lang="en-US" baseline="0" dirty="0"/>
              <a:t>Tip: Less text is better.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Open Sans Light"/>
                <a:ea typeface="+mn-ea"/>
                <a:cs typeface="+mn-cs"/>
              </a:rPr>
              <a:t>If you put too much text on the slide, the audience will try to read it and not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E8D62-D41F-6042-BCDF-79D228EFA10F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4382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Title Page Version – Version 2</a:t>
            </a:r>
          </a:p>
          <a:p>
            <a:endParaRPr lang="en-US" dirty="0"/>
          </a:p>
          <a:p>
            <a:r>
              <a:rPr lang="en-US" dirty="0"/>
              <a:t>To update the background image: Right click on the image and select &gt; </a:t>
            </a:r>
            <a:r>
              <a:rPr lang="en-US" i="1" dirty="0"/>
              <a:t>Change Picture </a:t>
            </a:r>
            <a:r>
              <a:rPr lang="en-US" dirty="0"/>
              <a:t>&gt; </a:t>
            </a:r>
            <a:r>
              <a:rPr lang="en-US" i="1" dirty="0"/>
              <a:t>From a File</a:t>
            </a:r>
          </a:p>
          <a:p>
            <a:endParaRPr lang="en-US" dirty="0"/>
          </a:p>
          <a:p>
            <a:r>
              <a:rPr lang="en-US" baseline="0" dirty="0"/>
              <a:t>Please make sure you are using high resolution images.</a:t>
            </a:r>
          </a:p>
          <a:p>
            <a:endParaRPr lang="en-US" baseline="0" dirty="0"/>
          </a:p>
          <a:p>
            <a:r>
              <a:rPr lang="en-US" baseline="0" dirty="0"/>
              <a:t>Do not distort the proportions, remember to hold down the shift button while resizing!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E8D62-D41F-6042-BCDF-79D228EFA10F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60464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Title, Bullets &amp; Photo</a:t>
            </a:r>
          </a:p>
          <a:p>
            <a:endParaRPr lang="en-US" dirty="0"/>
          </a:p>
          <a:p>
            <a:r>
              <a:rPr lang="en-US" dirty="0"/>
              <a:t>Try</a:t>
            </a:r>
            <a:r>
              <a:rPr lang="en-US" baseline="0" dirty="0"/>
              <a:t> to keep your bullet points to a max of 4-5 per slide and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Open Sans Light"/>
                <a:ea typeface="+mn-ea"/>
                <a:cs typeface="+mn-cs"/>
              </a:rPr>
              <a:t>minimize them to just a few simple words. The audience should be listening, not reading.</a:t>
            </a:r>
            <a:endParaRPr lang="en-US" baseline="0" dirty="0"/>
          </a:p>
          <a:p>
            <a:endParaRPr lang="en-US" b="1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E8D62-D41F-6042-BCDF-79D228EFA10F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30543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Features with Icons</a:t>
            </a:r>
          </a:p>
          <a:p>
            <a:endParaRPr lang="en-US" b="0" dirty="0"/>
          </a:p>
          <a:p>
            <a:r>
              <a:rPr lang="en-US" b="0" dirty="0"/>
              <a:t>More icons can be found at the end of this template.</a:t>
            </a:r>
          </a:p>
          <a:p>
            <a:endParaRPr lang="en-US" b="0" dirty="0"/>
          </a:p>
          <a:p>
            <a:pPr marL="0" marR="0" lvl="0" indent="0" algn="l" defTabSz="456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change the color of an icon: right click on icon and select &gt; </a:t>
            </a:r>
            <a:r>
              <a:rPr lang="en-US" i="1" dirty="0"/>
              <a:t>Fill</a:t>
            </a:r>
            <a:r>
              <a:rPr lang="en-US" dirty="0"/>
              <a:t> &gt; </a:t>
            </a:r>
            <a:r>
              <a:rPr lang="en-US" i="1" dirty="0"/>
              <a:t>choose color </a:t>
            </a:r>
          </a:p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E8D62-D41F-6042-BCDF-79D228EFA10F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0083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Services Slide</a:t>
            </a:r>
          </a:p>
          <a:p>
            <a:endParaRPr lang="en-US" dirty="0"/>
          </a:p>
          <a:p>
            <a:r>
              <a:rPr lang="en-US" dirty="0"/>
              <a:t>To change an icon: right click on the icon and select &gt; </a:t>
            </a:r>
            <a:r>
              <a:rPr lang="en-US" i="1" dirty="0"/>
              <a:t>Change Graphic </a:t>
            </a:r>
            <a:r>
              <a:rPr lang="en-US" dirty="0"/>
              <a:t>&gt; </a:t>
            </a:r>
            <a:r>
              <a:rPr lang="en-US" i="1" dirty="0"/>
              <a:t>From a File</a:t>
            </a:r>
          </a:p>
          <a:p>
            <a:endParaRPr lang="en-US" dirty="0"/>
          </a:p>
          <a:p>
            <a:r>
              <a:rPr lang="en-US" dirty="0"/>
              <a:t>Note: if you’d like to replace an icon with another one in this presentation, simply copy the icon you want to use.</a:t>
            </a:r>
          </a:p>
          <a:p>
            <a:endParaRPr lang="en-US" dirty="0"/>
          </a:p>
          <a:p>
            <a:r>
              <a:rPr lang="en-US" dirty="0"/>
              <a:t>Then, right click on the icon you want to replace and select &gt; </a:t>
            </a:r>
            <a:r>
              <a:rPr lang="en-US" i="1" dirty="0"/>
              <a:t>Change Graphic</a:t>
            </a:r>
            <a:r>
              <a:rPr lang="en-US" dirty="0"/>
              <a:t>&gt; </a:t>
            </a:r>
            <a:r>
              <a:rPr lang="en-US" i="1" dirty="0"/>
              <a:t>From Clipboard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E8D62-D41F-6042-BCDF-79D228EFA10F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31818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Six Step Process Slide</a:t>
            </a:r>
          </a:p>
          <a:p>
            <a:endParaRPr lang="en-US" b="1" dirty="0"/>
          </a:p>
          <a:p>
            <a:pPr marL="0" marR="0" lvl="0" indent="0" algn="l" defTabSz="456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Tip: Less text is better.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Open Sans Light"/>
                <a:ea typeface="+mn-ea"/>
                <a:cs typeface="+mn-cs"/>
              </a:rPr>
              <a:t>If you put too much text on the slide, the audience will try to read it and not listen to you.</a:t>
            </a:r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E8D62-D41F-6042-BCDF-79D228EFA10F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0101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Various Diagrams</a:t>
            </a:r>
          </a:p>
          <a:p>
            <a:endParaRPr lang="en-US" b="0" dirty="0"/>
          </a:p>
          <a:p>
            <a:r>
              <a:rPr lang="en-US" b="0" dirty="0"/>
              <a:t>To insert a different design, select &gt; </a:t>
            </a:r>
            <a:r>
              <a:rPr lang="en-US" b="0" i="1" dirty="0"/>
              <a:t>Insert</a:t>
            </a:r>
            <a:r>
              <a:rPr lang="en-US" b="0" dirty="0"/>
              <a:t> (from the main menu) &gt; </a:t>
            </a:r>
            <a:r>
              <a:rPr lang="en-US" b="0" i="1" dirty="0"/>
              <a:t>SmartArt</a:t>
            </a:r>
            <a:r>
              <a:rPr lang="en-US" b="0" dirty="0"/>
              <a:t> </a:t>
            </a:r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E8D62-D41F-6042-BCDF-79D228EFA10F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0971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1200" b="1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More Infographic Elements</a:t>
            </a:r>
            <a:endParaRPr lang="x-none" altLang="x-none" sz="1200" b="1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  <a:p>
            <a:endParaRPr lang="en-US" dirty="0"/>
          </a:p>
          <a:p>
            <a:pPr marL="0" marR="0" lvl="0" indent="0" algn="l" defTabSz="456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To insert a different design, select &gt; </a:t>
            </a:r>
            <a:r>
              <a:rPr lang="en-US" b="0" i="1" dirty="0"/>
              <a:t>Insert</a:t>
            </a:r>
            <a:r>
              <a:rPr lang="en-US" b="0" dirty="0"/>
              <a:t> (from the main menu) &gt; </a:t>
            </a:r>
            <a:r>
              <a:rPr lang="en-US" b="0" i="1" dirty="0"/>
              <a:t>SmartArt</a:t>
            </a:r>
            <a:r>
              <a:rPr lang="en-US" b="0" dirty="0"/>
              <a:t>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4E8D62-D41F-6042-BCDF-79D228EFA10F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294836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Contact Info Slide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E8D62-D41F-6042-BCDF-79D228EFA10F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567883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Thank You Slide</a:t>
            </a:r>
          </a:p>
          <a:p>
            <a:endParaRPr lang="en-US" b="0" dirty="0"/>
          </a:p>
          <a:p>
            <a:r>
              <a:rPr lang="en-US" b="0" dirty="0"/>
              <a:t>Thank your audience.</a:t>
            </a:r>
          </a:p>
          <a:p>
            <a:endParaRPr lang="en-US" b="0" dirty="0"/>
          </a:p>
          <a:p>
            <a:r>
              <a:rPr lang="en-US" b="0" dirty="0"/>
              <a:t>Include your company logo.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E8D62-D41F-6042-BCDF-79D228EFA10F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22814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Call To Action Slide</a:t>
            </a:r>
          </a:p>
          <a:p>
            <a:endParaRPr lang="en-US" b="1" dirty="0"/>
          </a:p>
          <a:p>
            <a:r>
              <a:rPr lang="en-US" b="1" dirty="0"/>
              <a:t>Note: Don’t use this slide if your PPT is solely for presentation purposes.</a:t>
            </a:r>
          </a:p>
          <a:p>
            <a:endParaRPr lang="en-US" b="1" dirty="0"/>
          </a:p>
          <a:p>
            <a:r>
              <a:rPr lang="en-US" b="0" i="0" dirty="0"/>
              <a:t>The “Request Your Demo” Button currently links to Exan Software’s website demo page.</a:t>
            </a:r>
          </a:p>
          <a:p>
            <a:endParaRPr lang="en-US" b="0" i="0" dirty="0"/>
          </a:p>
          <a:p>
            <a:r>
              <a:rPr lang="en-US" b="0" i="0" dirty="0"/>
              <a:t>To change the text: select the text box in the button and edit the text.</a:t>
            </a:r>
          </a:p>
          <a:p>
            <a:endParaRPr lang="en-US" b="0" i="0" dirty="0"/>
          </a:p>
          <a:p>
            <a:r>
              <a:rPr lang="en-US" b="0" i="0" dirty="0"/>
              <a:t>To change the link: right click on the button and select &gt; </a:t>
            </a:r>
            <a:r>
              <a:rPr lang="en-US" b="0" i="1" dirty="0"/>
              <a:t>Edit Link</a:t>
            </a:r>
          </a:p>
          <a:p>
            <a:endParaRPr lang="en-US" b="0" i="0" dirty="0"/>
          </a:p>
          <a:p>
            <a:endParaRPr lang="en-US" b="0" i="0" dirty="0"/>
          </a:p>
          <a:p>
            <a:endParaRPr lang="en-US" b="0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E8D62-D41F-6042-BCDF-79D228EFA10F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441361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6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Icon Set One (solid)</a:t>
            </a:r>
            <a:endParaRPr lang="en-US" dirty="0"/>
          </a:p>
          <a:p>
            <a:endParaRPr lang="en-US" dirty="0"/>
          </a:p>
          <a:p>
            <a:r>
              <a:rPr lang="en-US" dirty="0"/>
              <a:t>To change the color of an icon: right click on icon and select &gt; </a:t>
            </a:r>
            <a:r>
              <a:rPr lang="en-US" i="1" dirty="0"/>
              <a:t>Fill</a:t>
            </a:r>
            <a:r>
              <a:rPr lang="en-US" dirty="0"/>
              <a:t> &gt; </a:t>
            </a:r>
            <a:r>
              <a:rPr lang="en-US" i="1" dirty="0"/>
              <a:t>choose color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E8D62-D41F-6042-BCDF-79D228EFA10F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20627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Introduction Slide – Version 1</a:t>
            </a:r>
          </a:p>
          <a:p>
            <a:endParaRPr lang="en-US" baseline="0" dirty="0"/>
          </a:p>
          <a:p>
            <a:r>
              <a:rPr lang="en-US" baseline="0" dirty="0"/>
              <a:t>Introduce yourself and your job title.</a:t>
            </a:r>
          </a:p>
          <a:p>
            <a:endParaRPr lang="en-US" baseline="0" dirty="0"/>
          </a:p>
          <a:p>
            <a:r>
              <a:rPr lang="en-US" baseline="0" dirty="0"/>
              <a:t>Give the audience your contact information, as well as any social media channels you would like them to follow.</a:t>
            </a:r>
          </a:p>
          <a:p>
            <a:endParaRPr lang="en-US" baseline="0" dirty="0"/>
          </a:p>
          <a:p>
            <a:r>
              <a:rPr lang="en-US" baseline="0" dirty="0"/>
              <a:t>Keeping this slide simple allows the audience to jot down your information quickly.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E8D62-D41F-6042-BCDF-79D228EFA10F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502866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6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Icon Set Two (light)</a:t>
            </a:r>
            <a:endParaRPr lang="en-US" dirty="0"/>
          </a:p>
          <a:p>
            <a:endParaRPr lang="en-US" dirty="0"/>
          </a:p>
          <a:p>
            <a:r>
              <a:rPr lang="en-US" dirty="0"/>
              <a:t>To change the color of an icon: right click on icon and select &gt; </a:t>
            </a:r>
            <a:r>
              <a:rPr lang="en-US" i="1" dirty="0"/>
              <a:t>Fill</a:t>
            </a:r>
            <a:r>
              <a:rPr lang="en-US" dirty="0"/>
              <a:t> &gt; </a:t>
            </a:r>
            <a:r>
              <a:rPr lang="en-US" i="1" dirty="0"/>
              <a:t>choose color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E8D62-D41F-6042-BCDF-79D228EFA10F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57374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6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Icon Set Three (light)</a:t>
            </a:r>
            <a:endParaRPr lang="en-US" dirty="0"/>
          </a:p>
          <a:p>
            <a:endParaRPr lang="en-US" dirty="0"/>
          </a:p>
          <a:p>
            <a:r>
              <a:rPr lang="en-US" dirty="0"/>
              <a:t>To change the color of an icon: right click on icon and select &gt; </a:t>
            </a:r>
            <a:r>
              <a:rPr lang="en-US" i="1" dirty="0"/>
              <a:t>Fill</a:t>
            </a:r>
            <a:r>
              <a:rPr lang="en-US" dirty="0"/>
              <a:t> &gt; </a:t>
            </a:r>
            <a:r>
              <a:rPr lang="en-US" i="1" dirty="0"/>
              <a:t>choose color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4E8D62-D41F-6042-BCDF-79D228EFA10F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127127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Typefaces and Colors</a:t>
            </a:r>
            <a:endParaRPr lang="en-US" dirty="0"/>
          </a:p>
          <a:p>
            <a:endParaRPr lang="en-US" dirty="0"/>
          </a:p>
          <a:p>
            <a:r>
              <a:rPr lang="en-US" dirty="0"/>
              <a:t>Typeface: Open Sans</a:t>
            </a:r>
          </a:p>
          <a:p>
            <a:r>
              <a:rPr lang="en-US" dirty="0"/>
              <a:t>Line spacing: 1.3</a:t>
            </a:r>
          </a:p>
          <a:p>
            <a:r>
              <a:rPr lang="en-US" dirty="0"/>
              <a:t>Slide Titles: 80 pts</a:t>
            </a:r>
          </a:p>
          <a:p>
            <a:r>
              <a:rPr lang="en-US" dirty="0"/>
              <a:t>Slide Subtitles: 32 pts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E8D62-D41F-6042-BCDF-79D228EFA10F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6883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Introduction Slide – Version 2</a:t>
            </a:r>
          </a:p>
          <a:p>
            <a:endParaRPr lang="en-US" baseline="0" dirty="0"/>
          </a:p>
          <a:p>
            <a:r>
              <a:rPr lang="en-US" baseline="0" dirty="0"/>
              <a:t>Introduce yourself and your job title.</a:t>
            </a:r>
          </a:p>
          <a:p>
            <a:endParaRPr lang="en-US" baseline="0" dirty="0"/>
          </a:p>
          <a:p>
            <a:r>
              <a:rPr lang="en-US" baseline="0" dirty="0"/>
              <a:t>Give the audience your contact information, as well as any social media channels you would like them to follow.</a:t>
            </a:r>
          </a:p>
          <a:p>
            <a:endParaRPr lang="en-US" baseline="0" dirty="0"/>
          </a:p>
          <a:p>
            <a:r>
              <a:rPr lang="en-US" baseline="0" dirty="0"/>
              <a:t>Keeping this slide simple allows the audience to jot down your information quickly.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E8D62-D41F-6042-BCDF-79D228EFA10F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47223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Overview</a:t>
            </a:r>
            <a:r>
              <a:rPr lang="en-US" b="1" baseline="0" dirty="0"/>
              <a:t> and Topic Slide – Version 1</a:t>
            </a:r>
          </a:p>
          <a:p>
            <a:endParaRPr lang="en-US" baseline="0" dirty="0"/>
          </a:p>
          <a:p>
            <a:r>
              <a:rPr lang="en-US" baseline="0" dirty="0"/>
              <a:t>This slide is vital and gives structure to your presentation.</a:t>
            </a:r>
          </a:p>
          <a:p>
            <a:endParaRPr lang="en-US" baseline="0" dirty="0"/>
          </a:p>
          <a:p>
            <a:r>
              <a:rPr lang="en-US" baseline="0" dirty="0"/>
              <a:t>On the right, list the main points or topics you will be covering.</a:t>
            </a:r>
          </a:p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E8D62-D41F-6042-BCDF-79D228EFA10F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53378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Overview</a:t>
            </a:r>
            <a:r>
              <a:rPr lang="en-US" b="1" baseline="0" dirty="0"/>
              <a:t> and Topic Slide Deluxe – Version 2</a:t>
            </a:r>
          </a:p>
          <a:p>
            <a:endParaRPr lang="en-US" baseline="0" dirty="0"/>
          </a:p>
          <a:p>
            <a:r>
              <a:rPr lang="en-US" baseline="0" dirty="0"/>
              <a:t>This slide is vital and gives structure to your presentation.</a:t>
            </a:r>
          </a:p>
          <a:p>
            <a:endParaRPr lang="en-US" baseline="0" dirty="0"/>
          </a:p>
          <a:p>
            <a:r>
              <a:rPr lang="en-US" baseline="0" dirty="0"/>
              <a:t>On the right, list the main points or topics you will be covering.</a:t>
            </a:r>
          </a:p>
          <a:p>
            <a:endParaRPr lang="en-US" baseline="0" dirty="0"/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Open Sans Light"/>
                <a:ea typeface="+mn-ea"/>
                <a:cs typeface="+mn-cs"/>
              </a:rPr>
              <a:t>Tip: Before filling in stats, facts and figures, think about the narrative that'll be discussed, why and in what order.</a:t>
            </a: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E8D62-D41F-6042-BCDF-79D228EFA10F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2319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6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Quote Slide – Version 1</a:t>
            </a:r>
          </a:p>
          <a:p>
            <a:pPr marL="0" marR="0" lvl="0" indent="0" algn="l" defTabSz="456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  <a:p>
            <a:pPr marL="0" marR="0" lvl="0" indent="0" algn="l" defTabSz="456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Using a single quote can</a:t>
            </a:r>
            <a:r>
              <a:rPr lang="en-US" b="0" baseline="0" dirty="0"/>
              <a:t> help you regain the audience’s attention and emphasize a point.</a:t>
            </a:r>
          </a:p>
          <a:p>
            <a:pPr marL="0" marR="0" lvl="0" indent="0" algn="l" defTabSz="456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  <a:p>
            <a:pPr marL="0" marR="0" lvl="0" indent="0" algn="l" defTabSz="456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baseline="0" dirty="0"/>
              <a:t>Use quotes in your presentation to break things up.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E8D62-D41F-6042-BCDF-79D228EFA10F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8716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Quote Slide – Version 2</a:t>
            </a:r>
          </a:p>
          <a:p>
            <a:endParaRPr lang="en-US" b="1" dirty="0"/>
          </a:p>
          <a:p>
            <a:pPr marL="0" marR="0" lvl="0" indent="0" algn="l" defTabSz="456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Using a single quote can</a:t>
            </a:r>
            <a:r>
              <a:rPr lang="en-US" b="0" baseline="0" dirty="0"/>
              <a:t> help you regain the audience’s attention and emphasize a point.</a:t>
            </a:r>
          </a:p>
          <a:p>
            <a:pPr marL="0" marR="0" lvl="0" indent="0" algn="l" defTabSz="456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  <a:p>
            <a:pPr marL="0" marR="0" lvl="0" indent="0" algn="l" defTabSz="456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baseline="0" dirty="0"/>
              <a:t>Use quotes in your presentation to break things up.</a:t>
            </a:r>
            <a:endParaRPr lang="en-US" dirty="0"/>
          </a:p>
          <a:p>
            <a:pPr marL="0" marR="0" lvl="0" indent="0" algn="l" defTabSz="456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456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update the image: right click on the image and select &gt; </a:t>
            </a:r>
            <a:r>
              <a:rPr lang="en-US" i="1" dirty="0"/>
              <a:t>Change Picture </a:t>
            </a:r>
            <a:r>
              <a:rPr lang="en-US" dirty="0"/>
              <a:t>&gt; </a:t>
            </a:r>
            <a:r>
              <a:rPr lang="en-US" i="1" dirty="0"/>
              <a:t>From a File</a:t>
            </a:r>
          </a:p>
          <a:p>
            <a:endParaRPr lang="en-US" b="1" dirty="0"/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E8D62-D41F-6042-BCDF-79D228EFA10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57451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Quote Slide – Version 2</a:t>
            </a:r>
          </a:p>
          <a:p>
            <a:endParaRPr lang="en-US" b="1" dirty="0"/>
          </a:p>
          <a:p>
            <a:pPr marL="0" marR="0" lvl="0" indent="0" algn="l" defTabSz="456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Using a single quote can</a:t>
            </a:r>
            <a:r>
              <a:rPr lang="en-US" b="0" baseline="0" dirty="0"/>
              <a:t> help you regain the audience’s attention and emphasize a point.</a:t>
            </a:r>
          </a:p>
          <a:p>
            <a:pPr marL="0" marR="0" lvl="0" indent="0" algn="l" defTabSz="456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  <a:p>
            <a:pPr marL="0" marR="0" lvl="0" indent="0" algn="l" defTabSz="456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baseline="0" dirty="0"/>
              <a:t>Use quotes in your presentation to break things up.</a:t>
            </a:r>
            <a:endParaRPr lang="en-US" dirty="0"/>
          </a:p>
          <a:p>
            <a:pPr marL="0" marR="0" lvl="0" indent="0" algn="l" defTabSz="456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456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update the image: right click on the image and select &gt; </a:t>
            </a:r>
            <a:r>
              <a:rPr lang="en-US" i="1" dirty="0"/>
              <a:t>Change Picture </a:t>
            </a:r>
            <a:r>
              <a:rPr lang="en-US" dirty="0"/>
              <a:t>&gt; </a:t>
            </a:r>
            <a:r>
              <a:rPr lang="en-US" i="1" dirty="0"/>
              <a:t>From a File</a:t>
            </a:r>
          </a:p>
          <a:p>
            <a:endParaRPr lang="en-US" b="1" dirty="0"/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E8D62-D41F-6042-BCDF-79D228EFA10F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210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AABE8E3-90A0-434E-B38D-6418D13BCA9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505200" y="4019550"/>
            <a:ext cx="4533900" cy="4533900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DD7B95-4AD3-4FA3-BB2F-53FA928BD1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683158" y="12458700"/>
            <a:ext cx="2047390" cy="75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995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Phone 6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10102691" y="4239458"/>
            <a:ext cx="4181656" cy="7333648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726AEE-EE36-4AAF-887C-75F2F1917A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683158" y="12458700"/>
            <a:ext cx="2047390" cy="75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112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width Banner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-1" y="3318969"/>
            <a:ext cx="24387175" cy="5917778"/>
          </a:xfrm>
        </p:spPr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62DEDE5-4578-4AE8-9B0B-EE2F0D34CF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683158" y="12458700"/>
            <a:ext cx="2047390" cy="75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0335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 with Full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751F516-5560-493E-9C7E-1D13DD80A8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683158" y="12458700"/>
            <a:ext cx="2047390" cy="75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5577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pletely Blank (no foote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9374677-DBDB-4822-AD98-C35235039C7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683158" y="12458700"/>
            <a:ext cx="2047390" cy="75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1668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208ED8D-6BDC-4562-8D2F-555D94A2320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24387175" cy="13716000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en-US" dirty="0"/>
          </a:p>
          <a:p>
            <a:r>
              <a:rPr lang="en-US" dirty="0"/>
              <a:t>Click icon to add a background image</a:t>
            </a:r>
          </a:p>
        </p:txBody>
      </p:sp>
    </p:spTree>
    <p:extLst>
      <p:ext uri="{BB962C8B-B14F-4D97-AF65-F5344CB8AC3E}">
        <p14:creationId xmlns:p14="http://schemas.microsoft.com/office/powerpoint/2010/main" val="3146986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216F641-918D-4540-8840-27B31B2A7B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683158" y="12458700"/>
            <a:ext cx="2047390" cy="75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2373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14225852" y="1574800"/>
            <a:ext cx="8954664" cy="10566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200">
                <a:solidFill>
                  <a:srgbClr val="17375E"/>
                </a:solidFill>
              </a:defRPr>
            </a:lvl1pPr>
          </a:lstStyle>
          <a:p>
            <a:endParaRPr lang="en-JM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165D7AA-BE0C-40BA-9519-99792F070F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683158" y="12458700"/>
            <a:ext cx="2047390" cy="75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0011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208ED8D-6BDC-4562-8D2F-555D94A2320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24387175" cy="13716000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en-US" dirty="0"/>
          </a:p>
          <a:p>
            <a:r>
              <a:rPr lang="en-US" dirty="0"/>
              <a:t>Click icon to add a background image</a:t>
            </a:r>
          </a:p>
        </p:txBody>
      </p:sp>
    </p:spTree>
    <p:extLst>
      <p:ext uri="{BB962C8B-B14F-4D97-AF65-F5344CB8AC3E}">
        <p14:creationId xmlns:p14="http://schemas.microsoft.com/office/powerpoint/2010/main" val="10372568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letely Blank (no foote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6181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out Log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65ABB1D-1E30-454E-9867-C9E3665466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683158" y="12458700"/>
            <a:ext cx="2047390" cy="75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741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5601949" cy="13716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Drag / Drop / Send to Back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483708A-0E49-4E0C-B5F8-FC47BA76383D}"/>
              </a:ext>
            </a:extLst>
          </p:cNvPr>
          <p:cNvSpPr txBox="1">
            <a:spLocks/>
          </p:cNvSpPr>
          <p:nvPr userDrawn="1"/>
        </p:nvSpPr>
        <p:spPr>
          <a:xfrm>
            <a:off x="22854071" y="12538815"/>
            <a:ext cx="895350" cy="676705"/>
          </a:xfrm>
          <a:prstGeom prst="rect">
            <a:avLst/>
          </a:prstGeom>
          <a:solidFill>
            <a:schemeClr val="bg2"/>
          </a:solidFill>
        </p:spPr>
        <p:txBody>
          <a:bodyPr vert="horz" lIns="0" tIns="182680" rIns="0" bIns="182680" rtlCol="0" anchor="ctr">
            <a:spAutoFit/>
          </a:bodyPr>
          <a:lstStyle>
            <a:defPPr>
              <a:defRPr lang="en-US"/>
            </a:defPPr>
            <a:lvl1pPr marL="0" algn="ctr" defTabSz="1087444" rtl="0" eaLnBrk="1" latinLnBrk="0" hangingPunct="1">
              <a:defRPr sz="2000" b="0" i="0" kern="1200">
                <a:ln>
                  <a:noFill/>
                </a:ln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1087444" algn="l" defTabSz="1087444" rtl="0" eaLnBrk="1" latinLnBrk="0" hangingPunct="1"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74887" algn="l" defTabSz="1087444" rtl="0" eaLnBrk="1" latinLnBrk="0" hangingPunct="1"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62338" algn="l" defTabSz="1087444" rtl="0" eaLnBrk="1" latinLnBrk="0" hangingPunct="1"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349779" algn="l" defTabSz="1087444" rtl="0" eaLnBrk="1" latinLnBrk="0" hangingPunct="1"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37225" algn="l" defTabSz="1087444" rtl="0" eaLnBrk="1" latinLnBrk="0" hangingPunct="1"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524671" algn="l" defTabSz="1087444" rtl="0" eaLnBrk="1" latinLnBrk="0" hangingPunct="1"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612115" algn="l" defTabSz="1087444" rtl="0" eaLnBrk="1" latinLnBrk="0" hangingPunct="1"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699558" algn="l" defTabSz="1087444" rtl="0" eaLnBrk="1" latinLnBrk="0" hangingPunct="1"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x-none" altLang="x-none" dirty="0"/>
          </a:p>
        </p:txBody>
      </p:sp>
    </p:spTree>
    <p:extLst>
      <p:ext uri="{BB962C8B-B14F-4D97-AF65-F5344CB8AC3E}">
        <p14:creationId xmlns:p14="http://schemas.microsoft.com/office/powerpoint/2010/main" val="4242595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5">
            <a:extLst>
              <a:ext uri="{FF2B5EF4-FFF2-40B4-BE49-F238E27FC236}">
                <a16:creationId xmlns:a16="http://schemas.microsoft.com/office/drawing/2014/main" id="{600CB0C9-1BF0-4C1A-A884-AC1E945C846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2192001" y="1096962"/>
            <a:ext cx="11017250" cy="11522075"/>
          </a:xfrm>
        </p:spPr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8B6266C-150A-4C5A-B0FE-FAD5AB1FB2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683158" y="12458700"/>
            <a:ext cx="2047390" cy="75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808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5">
            <a:extLst>
              <a:ext uri="{FF2B5EF4-FFF2-40B4-BE49-F238E27FC236}">
                <a16:creationId xmlns:a16="http://schemas.microsoft.com/office/drawing/2014/main" id="{D1138D98-26A6-4484-A8A9-087F9E24F7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2192001" y="7227702"/>
            <a:ext cx="11017249" cy="5255965"/>
          </a:xfrm>
        </p:spPr>
      </p:sp>
      <p:sp>
        <p:nvSpPr>
          <p:cNvPr id="5" name="Picture Placeholder 15">
            <a:extLst>
              <a:ext uri="{FF2B5EF4-FFF2-40B4-BE49-F238E27FC236}">
                <a16:creationId xmlns:a16="http://schemas.microsoft.com/office/drawing/2014/main" id="{1E566048-D3D7-44D0-80E2-CEC1CD2F1A3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2204559" y="1034617"/>
            <a:ext cx="11017249" cy="5319408"/>
          </a:xfrm>
        </p:spPr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8F1D71F-1DE3-4AE8-873D-BEDC02E75C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683158" y="12458700"/>
            <a:ext cx="2047390" cy="75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066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290986" y="4126611"/>
            <a:ext cx="3983038" cy="3983037"/>
          </a:xfr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909051" y="4126611"/>
            <a:ext cx="3983038" cy="3983037"/>
          </a:xfr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12585304" y="4126611"/>
            <a:ext cx="3983038" cy="3983037"/>
          </a:xfr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17261102" y="4126611"/>
            <a:ext cx="3983038" cy="3983037"/>
          </a:xfr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2" name="Subtitle 2"/>
          <p:cNvSpPr txBox="1">
            <a:spLocks/>
          </p:cNvSpPr>
          <p:nvPr userDrawn="1"/>
        </p:nvSpPr>
        <p:spPr>
          <a:xfrm>
            <a:off x="1865621" y="1478874"/>
            <a:ext cx="20655938" cy="839116"/>
          </a:xfrm>
          <a:prstGeom prst="rect">
            <a:avLst/>
          </a:prstGeom>
        </p:spPr>
        <p:txBody>
          <a:bodyPr vert="horz" lIns="217490" tIns="108745" rIns="217490" bIns="108745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100" dirty="0"/>
          </a:p>
        </p:txBody>
      </p:sp>
      <p:sp>
        <p:nvSpPr>
          <p:cNvPr id="13" name="Subtitle 2"/>
          <p:cNvSpPr txBox="1">
            <a:spLocks/>
          </p:cNvSpPr>
          <p:nvPr userDrawn="1"/>
        </p:nvSpPr>
        <p:spPr>
          <a:xfrm>
            <a:off x="1865621" y="1478874"/>
            <a:ext cx="20655938" cy="839116"/>
          </a:xfrm>
          <a:prstGeom prst="rect">
            <a:avLst/>
          </a:prstGeom>
        </p:spPr>
        <p:txBody>
          <a:bodyPr vert="horz" lIns="217490" tIns="108745" rIns="217490" bIns="108745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1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09B8C93-4D79-4690-BDB0-E80567B3DB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683158" y="12458700"/>
            <a:ext cx="2047390" cy="75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365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Overlay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371020EC-B26C-426A-9A0C-F37B006610C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07224" y="3035548"/>
            <a:ext cx="8237450" cy="8891409"/>
          </a:xfrm>
        </p:spPr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3249E9-CC3C-4D3B-8F8C-647C057E66F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683158" y="12458700"/>
            <a:ext cx="2047390" cy="75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288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A6830AB7-120D-45D0-8B89-58BABCCA352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460864" y="1008282"/>
            <a:ext cx="5113337" cy="5111750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4FB792AE-F6CD-4EE0-9DBB-98A6973DF1C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863408" y="1008282"/>
            <a:ext cx="5113337" cy="5111750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FCD898FC-376E-4569-A2F5-ACFFD203500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265952" y="1008282"/>
            <a:ext cx="5113337" cy="5111750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320CBF1A-75D6-4369-AA28-F2D614EE286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7668497" y="1008282"/>
            <a:ext cx="5113337" cy="5111750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05642D0E-1CC9-4D66-A276-DC43AC0F8E6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460864" y="6497960"/>
            <a:ext cx="5113337" cy="5111750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17" name="Picture Placeholder 4">
            <a:extLst>
              <a:ext uri="{FF2B5EF4-FFF2-40B4-BE49-F238E27FC236}">
                <a16:creationId xmlns:a16="http://schemas.microsoft.com/office/drawing/2014/main" id="{1DE04012-9859-4E04-91C3-8B62DF5B4E8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863408" y="6497960"/>
            <a:ext cx="5113337" cy="5111750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18" name="Picture Placeholder 4">
            <a:extLst>
              <a:ext uri="{FF2B5EF4-FFF2-40B4-BE49-F238E27FC236}">
                <a16:creationId xmlns:a16="http://schemas.microsoft.com/office/drawing/2014/main" id="{D3BCD3EC-35CC-4ABE-9E31-6F03DFA96A4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2265952" y="6497960"/>
            <a:ext cx="5113337" cy="5111750"/>
          </a:xfrm>
          <a:noFill/>
        </p:spPr>
        <p:txBody>
          <a:bodyPr/>
          <a:lstStyle/>
          <a:p>
            <a:endParaRPr lang="en-US"/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D8D92B5B-4140-40C5-9CEC-8E9E5A29113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7668497" y="6497960"/>
            <a:ext cx="5113337" cy="5111750"/>
          </a:xfrm>
          <a:noFill/>
        </p:spPr>
        <p:txBody>
          <a:bodyPr/>
          <a:lstStyle/>
          <a:p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833FE0D-B20A-41DE-9FE0-F8CEFA0839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683158" y="12458700"/>
            <a:ext cx="2047390" cy="75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698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Width Banne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" y="3585443"/>
            <a:ext cx="24387174" cy="4945698"/>
          </a:xfr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2" name="Subtitle 2"/>
          <p:cNvSpPr txBox="1">
            <a:spLocks/>
          </p:cNvSpPr>
          <p:nvPr userDrawn="1"/>
        </p:nvSpPr>
        <p:spPr>
          <a:xfrm>
            <a:off x="1865621" y="1478874"/>
            <a:ext cx="20655938" cy="839116"/>
          </a:xfrm>
          <a:prstGeom prst="rect">
            <a:avLst/>
          </a:prstGeom>
        </p:spPr>
        <p:txBody>
          <a:bodyPr vert="horz" lIns="217490" tIns="108745" rIns="217490" bIns="108745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1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AB30C1A-71C9-4E51-9579-9A36D2BF75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683158" y="12458700"/>
            <a:ext cx="2047390" cy="75570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9359" y="549278"/>
            <a:ext cx="21948458" cy="2286000"/>
          </a:xfrm>
          <a:prstGeom prst="rect">
            <a:avLst/>
          </a:prstGeom>
        </p:spPr>
        <p:txBody>
          <a:bodyPr vert="horz" lIns="217490" tIns="108745" rIns="217490" bIns="108745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359" y="3200413"/>
            <a:ext cx="21948458" cy="9051926"/>
          </a:xfrm>
          <a:prstGeom prst="rect">
            <a:avLst/>
          </a:prstGeom>
        </p:spPr>
        <p:txBody>
          <a:bodyPr vert="horz" lIns="217490" tIns="108745" rIns="217490" bIns="108745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B01173-7233-4A32-A759-DD48649A26D2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0" y="13522935"/>
            <a:ext cx="24387175" cy="193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15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649" r:id="rId2"/>
    <p:sldLayoutId id="2147483663" r:id="rId3"/>
    <p:sldLayoutId id="2147483690" r:id="rId4"/>
    <p:sldLayoutId id="2147483691" r:id="rId5"/>
    <p:sldLayoutId id="2147483664" r:id="rId6"/>
    <p:sldLayoutId id="2147483692" r:id="rId7"/>
    <p:sldLayoutId id="2147483693" r:id="rId8"/>
    <p:sldLayoutId id="2147483683" r:id="rId9"/>
    <p:sldLayoutId id="2147483678" r:id="rId10"/>
    <p:sldLayoutId id="2147483682" r:id="rId11"/>
    <p:sldLayoutId id="2147483684" r:id="rId12"/>
    <p:sldLayoutId id="2147483704" r:id="rId13"/>
    <p:sldLayoutId id="2147483705" r:id="rId14"/>
    <p:sldLayoutId id="2147483706" r:id="rId15"/>
    <p:sldLayoutId id="2147483707" r:id="rId16"/>
  </p:sldLayoutIdLst>
  <p:hf hdr="0" ftr="0" dt="0"/>
  <p:txStyles>
    <p:titleStyle>
      <a:lvl1pPr algn="ctr" defTabSz="1087444" rtl="0" eaLnBrk="1" latinLnBrk="0" hangingPunct="1">
        <a:spcBef>
          <a:spcPct val="0"/>
        </a:spcBef>
        <a:buNone/>
        <a:defRPr sz="6000" kern="1200">
          <a:solidFill>
            <a:schemeClr val="bg2"/>
          </a:solidFill>
          <a:latin typeface="Open Sans"/>
          <a:ea typeface="+mj-ea"/>
          <a:cs typeface="Open Sans"/>
        </a:defRPr>
      </a:lvl1pPr>
    </p:titleStyle>
    <p:bodyStyle>
      <a:lvl1pPr marL="0" indent="0" algn="ctr" defTabSz="1087444" rtl="0" eaLnBrk="1" latinLnBrk="0" hangingPunct="1">
        <a:lnSpc>
          <a:spcPct val="130000"/>
        </a:lnSpc>
        <a:spcBef>
          <a:spcPct val="20000"/>
        </a:spcBef>
        <a:buFont typeface="Arial"/>
        <a:buNone/>
        <a:defRPr sz="2400" kern="1200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1087444" indent="0" algn="ctr" defTabSz="1087444" rtl="0" eaLnBrk="1" latinLnBrk="0" hangingPunct="1">
        <a:lnSpc>
          <a:spcPct val="130000"/>
        </a:lnSpc>
        <a:spcBef>
          <a:spcPct val="20000"/>
        </a:spcBef>
        <a:buFont typeface="Arial"/>
        <a:buNone/>
        <a:defRPr sz="3100" kern="1200">
          <a:solidFill>
            <a:schemeClr val="tx2"/>
          </a:solidFill>
          <a:latin typeface="Open Sans"/>
          <a:ea typeface="+mn-ea"/>
          <a:cs typeface="Open Sans"/>
        </a:defRPr>
      </a:lvl2pPr>
      <a:lvl3pPr marL="2174887" indent="0" algn="ctr" defTabSz="1087444" rtl="0" eaLnBrk="1" latinLnBrk="0" hangingPunct="1">
        <a:lnSpc>
          <a:spcPct val="130000"/>
        </a:lnSpc>
        <a:spcBef>
          <a:spcPct val="20000"/>
        </a:spcBef>
        <a:buFont typeface="Arial"/>
        <a:buNone/>
        <a:defRPr sz="3100" kern="1200">
          <a:solidFill>
            <a:schemeClr val="tx2"/>
          </a:solidFill>
          <a:latin typeface="Open Sans"/>
          <a:ea typeface="+mn-ea"/>
          <a:cs typeface="Open Sans"/>
        </a:defRPr>
      </a:lvl3pPr>
      <a:lvl4pPr marL="3262338" indent="0" algn="ctr" defTabSz="1087444" rtl="0" eaLnBrk="1" latinLnBrk="0" hangingPunct="1">
        <a:lnSpc>
          <a:spcPct val="130000"/>
        </a:lnSpc>
        <a:spcBef>
          <a:spcPct val="20000"/>
        </a:spcBef>
        <a:buFont typeface="Arial"/>
        <a:buNone/>
        <a:defRPr sz="3100" kern="1200">
          <a:solidFill>
            <a:schemeClr val="tx2"/>
          </a:solidFill>
          <a:latin typeface="Open Sans"/>
          <a:ea typeface="+mn-ea"/>
          <a:cs typeface="Open Sans"/>
        </a:defRPr>
      </a:lvl4pPr>
      <a:lvl5pPr marL="4349779" indent="0" algn="ctr" defTabSz="1087444" rtl="0" eaLnBrk="1" latinLnBrk="0" hangingPunct="1">
        <a:lnSpc>
          <a:spcPct val="130000"/>
        </a:lnSpc>
        <a:spcBef>
          <a:spcPct val="20000"/>
        </a:spcBef>
        <a:buFont typeface="Arial"/>
        <a:buNone/>
        <a:defRPr sz="3100" kern="1200">
          <a:solidFill>
            <a:schemeClr val="tx2"/>
          </a:solidFill>
          <a:latin typeface="Open Sans"/>
          <a:ea typeface="+mn-ea"/>
          <a:cs typeface="Open Sans"/>
        </a:defRPr>
      </a:lvl5pPr>
      <a:lvl6pPr marL="5980947" indent="-543724" algn="l" defTabSz="1087444" rtl="0" eaLnBrk="1" latinLnBrk="0" hangingPunct="1">
        <a:spcBef>
          <a:spcPct val="20000"/>
        </a:spcBef>
        <a:buFont typeface="Arial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068393" indent="-543724" algn="l" defTabSz="1087444" rtl="0" eaLnBrk="1" latinLnBrk="0" hangingPunct="1">
        <a:spcBef>
          <a:spcPct val="20000"/>
        </a:spcBef>
        <a:buFont typeface="Arial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155841" indent="-543724" algn="l" defTabSz="1087444" rtl="0" eaLnBrk="1" latinLnBrk="0" hangingPunct="1">
        <a:spcBef>
          <a:spcPct val="20000"/>
        </a:spcBef>
        <a:buFont typeface="Arial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243285" indent="-543724" algn="l" defTabSz="1087444" rtl="0" eaLnBrk="1" latinLnBrk="0" hangingPunct="1">
        <a:spcBef>
          <a:spcPct val="20000"/>
        </a:spcBef>
        <a:buFont typeface="Arial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87444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87444" algn="l" defTabSz="1087444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2pPr>
      <a:lvl3pPr marL="2174887" algn="l" defTabSz="1087444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3pPr>
      <a:lvl4pPr marL="3262338" algn="l" defTabSz="1087444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4pPr>
      <a:lvl5pPr marL="4349779" algn="l" defTabSz="1087444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5pPr>
      <a:lvl6pPr marL="5437225" algn="l" defTabSz="1087444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6pPr>
      <a:lvl7pPr marL="6524671" algn="l" defTabSz="1087444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7pPr>
      <a:lvl8pPr marL="7612115" algn="l" defTabSz="1087444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8pPr>
      <a:lvl9pPr marL="8699558" algn="l" defTabSz="1087444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0654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3.jpg"/><Relationship Id="rId7" Type="http://schemas.openxmlformats.org/officeDocument/2006/relationships/image" Target="../media/image15.sv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Relationship Id="rId9" Type="http://schemas.openxmlformats.org/officeDocument/2006/relationships/image" Target="../media/image17.sv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Relationship Id="rId4" Type="http://schemas.openxmlformats.org/officeDocument/2006/relationships/hyperlink" Target="https://www.exansoftware.com/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xansoftware.com/demo/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13" Type="http://schemas.openxmlformats.org/officeDocument/2006/relationships/image" Target="../media/image28.png"/><Relationship Id="rId18" Type="http://schemas.openxmlformats.org/officeDocument/2006/relationships/image" Target="../media/image33.svg"/><Relationship Id="rId26" Type="http://schemas.openxmlformats.org/officeDocument/2006/relationships/image" Target="../media/image41.svg"/><Relationship Id="rId39" Type="http://schemas.openxmlformats.org/officeDocument/2006/relationships/image" Target="../media/image54.png"/><Relationship Id="rId3" Type="http://schemas.openxmlformats.org/officeDocument/2006/relationships/image" Target="../media/image20.png"/><Relationship Id="rId21" Type="http://schemas.openxmlformats.org/officeDocument/2006/relationships/image" Target="../media/image36.png"/><Relationship Id="rId34" Type="http://schemas.openxmlformats.org/officeDocument/2006/relationships/image" Target="../media/image49.svg"/><Relationship Id="rId42" Type="http://schemas.openxmlformats.org/officeDocument/2006/relationships/image" Target="../media/image57.svg"/><Relationship Id="rId7" Type="http://schemas.openxmlformats.org/officeDocument/2006/relationships/image" Target="../media/image22.png"/><Relationship Id="rId12" Type="http://schemas.openxmlformats.org/officeDocument/2006/relationships/image" Target="../media/image27.svg"/><Relationship Id="rId17" Type="http://schemas.openxmlformats.org/officeDocument/2006/relationships/image" Target="../media/image32.png"/><Relationship Id="rId25" Type="http://schemas.openxmlformats.org/officeDocument/2006/relationships/image" Target="../media/image40.png"/><Relationship Id="rId33" Type="http://schemas.openxmlformats.org/officeDocument/2006/relationships/image" Target="../media/image48.png"/><Relationship Id="rId38" Type="http://schemas.openxmlformats.org/officeDocument/2006/relationships/image" Target="../media/image53.svg"/><Relationship Id="rId46" Type="http://schemas.openxmlformats.org/officeDocument/2006/relationships/image" Target="../media/image61.svg"/><Relationship Id="rId2" Type="http://schemas.openxmlformats.org/officeDocument/2006/relationships/notesSlide" Target="../notesSlides/notesSlide29.xml"/><Relationship Id="rId16" Type="http://schemas.openxmlformats.org/officeDocument/2006/relationships/image" Target="../media/image31.svg"/><Relationship Id="rId20" Type="http://schemas.openxmlformats.org/officeDocument/2006/relationships/image" Target="../media/image35.svg"/><Relationship Id="rId29" Type="http://schemas.openxmlformats.org/officeDocument/2006/relationships/image" Target="../media/image44.png"/><Relationship Id="rId41" Type="http://schemas.openxmlformats.org/officeDocument/2006/relationships/image" Target="../media/image5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svg"/><Relationship Id="rId11" Type="http://schemas.openxmlformats.org/officeDocument/2006/relationships/image" Target="../media/image26.png"/><Relationship Id="rId24" Type="http://schemas.openxmlformats.org/officeDocument/2006/relationships/image" Target="../media/image39.svg"/><Relationship Id="rId32" Type="http://schemas.openxmlformats.org/officeDocument/2006/relationships/image" Target="../media/image47.svg"/><Relationship Id="rId37" Type="http://schemas.openxmlformats.org/officeDocument/2006/relationships/image" Target="../media/image52.png"/><Relationship Id="rId40" Type="http://schemas.openxmlformats.org/officeDocument/2006/relationships/image" Target="../media/image55.svg"/><Relationship Id="rId45" Type="http://schemas.openxmlformats.org/officeDocument/2006/relationships/image" Target="../media/image60.png"/><Relationship Id="rId5" Type="http://schemas.openxmlformats.org/officeDocument/2006/relationships/image" Target="../media/image10.png"/><Relationship Id="rId15" Type="http://schemas.openxmlformats.org/officeDocument/2006/relationships/image" Target="../media/image30.png"/><Relationship Id="rId23" Type="http://schemas.openxmlformats.org/officeDocument/2006/relationships/image" Target="../media/image38.png"/><Relationship Id="rId28" Type="http://schemas.openxmlformats.org/officeDocument/2006/relationships/image" Target="../media/image43.svg"/><Relationship Id="rId36" Type="http://schemas.openxmlformats.org/officeDocument/2006/relationships/image" Target="../media/image51.svg"/><Relationship Id="rId10" Type="http://schemas.openxmlformats.org/officeDocument/2006/relationships/image" Target="../media/image25.svg"/><Relationship Id="rId19" Type="http://schemas.openxmlformats.org/officeDocument/2006/relationships/image" Target="../media/image34.png"/><Relationship Id="rId31" Type="http://schemas.openxmlformats.org/officeDocument/2006/relationships/image" Target="../media/image46.png"/><Relationship Id="rId44" Type="http://schemas.openxmlformats.org/officeDocument/2006/relationships/image" Target="../media/image59.svg"/><Relationship Id="rId4" Type="http://schemas.openxmlformats.org/officeDocument/2006/relationships/image" Target="../media/image21.svg"/><Relationship Id="rId9" Type="http://schemas.openxmlformats.org/officeDocument/2006/relationships/image" Target="../media/image24.png"/><Relationship Id="rId14" Type="http://schemas.openxmlformats.org/officeDocument/2006/relationships/image" Target="../media/image29.svg"/><Relationship Id="rId22" Type="http://schemas.openxmlformats.org/officeDocument/2006/relationships/image" Target="../media/image37.svg"/><Relationship Id="rId27" Type="http://schemas.openxmlformats.org/officeDocument/2006/relationships/image" Target="../media/image42.png"/><Relationship Id="rId30" Type="http://schemas.openxmlformats.org/officeDocument/2006/relationships/image" Target="../media/image45.svg"/><Relationship Id="rId35" Type="http://schemas.openxmlformats.org/officeDocument/2006/relationships/image" Target="../media/image50.png"/><Relationship Id="rId43" Type="http://schemas.openxmlformats.org/officeDocument/2006/relationships/image" Target="../media/image5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ontsquirrel.com/fonts/open-sans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E9CD5066-8042-F24A-883B-5143E188A150}"/>
              </a:ext>
            </a:extLst>
          </p:cNvPr>
          <p:cNvSpPr txBox="1">
            <a:spLocks/>
          </p:cNvSpPr>
          <p:nvPr/>
        </p:nvSpPr>
        <p:spPr>
          <a:xfrm>
            <a:off x="-9403" y="7177684"/>
            <a:ext cx="24385207" cy="2501979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8800" b="1" dirty="0">
                <a:solidFill>
                  <a:schemeClr val="bg1"/>
                </a:solidFill>
              </a:rPr>
              <a:t>Presentation</a:t>
            </a:r>
            <a:endParaRPr lang="en-US" dirty="0"/>
          </a:p>
          <a:p>
            <a:pPr algn="ctr"/>
            <a:r>
              <a:rPr lang="en-US" sz="8800" b="1" dirty="0">
                <a:solidFill>
                  <a:schemeClr val="bg1"/>
                </a:solidFill>
              </a:rPr>
              <a:t>Title Goes Here</a:t>
            </a:r>
          </a:p>
        </p:txBody>
      </p:sp>
      <p:sp>
        <p:nvSpPr>
          <p:cNvPr id="6" name="Text Box 2">
            <a:extLst>
              <a:ext uri="{FF2B5EF4-FFF2-40B4-BE49-F238E27FC236}">
                <a16:creationId xmlns:a16="http://schemas.microsoft.com/office/drawing/2014/main" id="{26F36A5C-EFDD-F845-A946-F2DC4D4AEDE3}"/>
              </a:ext>
            </a:extLst>
          </p:cNvPr>
          <p:cNvSpPr txBox="1">
            <a:spLocks/>
          </p:cNvSpPr>
          <p:nvPr/>
        </p:nvSpPr>
        <p:spPr bwMode="auto">
          <a:xfrm>
            <a:off x="-7953" y="9916793"/>
            <a:ext cx="24387704" cy="56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algn="ctr" defTabSz="82550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x-none" sz="3200" spc="300" dirty="0">
                <a:solidFill>
                  <a:schemeClr val="accent2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SemiBold" charset="0"/>
              </a:rPr>
              <a:t>SUBTITLE GOES HERE</a:t>
            </a:r>
            <a:endParaRPr lang="x-none" altLang="x-none" sz="3200" spc="300" dirty="0">
              <a:solidFill>
                <a:schemeClr val="accent2">
                  <a:lumMod val="60000"/>
                  <a:lumOff val="4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62E0D94A-4E8F-4FCB-A5B6-92D2F6CFBF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12596" y="2134480"/>
            <a:ext cx="4541207" cy="4051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069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760664" y="2252396"/>
            <a:ext cx="7879628" cy="9097915"/>
            <a:chOff x="2759075" y="2644495"/>
            <a:chExt cx="7128669" cy="6840291"/>
          </a:xfrm>
        </p:grpSpPr>
        <p:sp>
          <p:nvSpPr>
            <p:cNvPr id="8" name="Text Box 3"/>
            <p:cNvSpPr txBox="1">
              <a:spLocks/>
            </p:cNvSpPr>
            <p:nvPr/>
          </p:nvSpPr>
          <p:spPr bwMode="auto">
            <a:xfrm>
              <a:off x="2759075" y="3203990"/>
              <a:ext cx="7109619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defTabSz="8255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x-none" sz="8000" b="1" dirty="0">
                  <a:solidFill>
                    <a:srgbClr val="00000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Title, Text Block &amp; Photo</a:t>
              </a:r>
            </a:p>
          </p:txBody>
        </p:sp>
        <p:sp>
          <p:nvSpPr>
            <p:cNvPr id="2" name="Rectangle 1"/>
            <p:cNvSpPr/>
            <p:nvPr/>
          </p:nvSpPr>
          <p:spPr bwMode="auto">
            <a:xfrm>
              <a:off x="2778125" y="5254698"/>
              <a:ext cx="7109619" cy="42300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4000" dirty="0">
                  <a:solidFill>
                    <a:schemeClr val="tx2">
                      <a:lumMod val="50000"/>
                    </a:schemeClr>
                  </a:solidFill>
                </a:rPr>
                <a:t>Exan is a proven leader in dental management software. With over 25 years of experience in the software marketplace, Exan has built a trusted reputation for software that is secure and robust.</a:t>
              </a:r>
              <a:endParaRPr lang="en-US" sz="4000" dirty="0">
                <a:solidFill>
                  <a:schemeClr val="tx2">
                    <a:lumMod val="50000"/>
                  </a:schemeClr>
                </a:solidFill>
                <a:latin typeface="Open Sans" charset="0"/>
                <a:ea typeface="Open Sans" charset="0"/>
                <a:cs typeface="Open Sans" charset="0"/>
                <a:sym typeface="Poppins" charset="0"/>
              </a:endParaRPr>
            </a:p>
          </p:txBody>
        </p:sp>
        <p:sp>
          <p:nvSpPr>
            <p:cNvPr id="7" name="Text Box 2"/>
            <p:cNvSpPr txBox="1">
              <a:spLocks/>
            </p:cNvSpPr>
            <p:nvPr/>
          </p:nvSpPr>
          <p:spPr bwMode="auto">
            <a:xfrm>
              <a:off x="2760551" y="2644495"/>
              <a:ext cx="5592762" cy="4280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>
              <a:spAutoFit/>
            </a:bodyPr>
            <a:lstStyle/>
            <a:p>
              <a:pPr defTabSz="8255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x-none" sz="3200" spc="300" dirty="0">
                  <a:solidFill>
                    <a:schemeClr val="accent3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SemiBold" charset="0"/>
                </a:rPr>
                <a:t>SUBTITLE GOES HERE</a:t>
              </a:r>
              <a:endParaRPr lang="x-none" altLang="x-none" sz="3200" spc="300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SemiBold" charset="0"/>
              </a:endParaRPr>
            </a:p>
          </p:txBody>
        </p:sp>
      </p:grp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2688AE4-F194-4F88-AE98-47A16CB88F8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6141636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B9CD07C-4D56-4C6E-9DE7-F7CE2A9C265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242FC77-426C-4B80-9C30-CC52E717D57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9" name="Text Box 3">
            <a:extLst>
              <a:ext uri="{FF2B5EF4-FFF2-40B4-BE49-F238E27FC236}">
                <a16:creationId xmlns:a16="http://schemas.microsoft.com/office/drawing/2014/main" id="{7C07EB46-D6AB-48F5-8ECB-A86B6C075979}"/>
              </a:ext>
            </a:extLst>
          </p:cNvPr>
          <p:cNvSpPr txBox="1">
            <a:spLocks/>
          </p:cNvSpPr>
          <p:nvPr/>
        </p:nvSpPr>
        <p:spPr bwMode="auto">
          <a:xfrm>
            <a:off x="2760663" y="3215058"/>
            <a:ext cx="7983537" cy="2107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defTabSz="82550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x-none" sz="8000" b="1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Title Text Block &amp; Two Photos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F9FD970-155F-45EC-9F0C-F470BBFA58BC}"/>
              </a:ext>
            </a:extLst>
          </p:cNvPr>
          <p:cNvSpPr/>
          <p:nvPr/>
        </p:nvSpPr>
        <p:spPr bwMode="auto">
          <a:xfrm>
            <a:off x="2779713" y="6125891"/>
            <a:ext cx="7109619" cy="4025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000" dirty="0">
                <a:solidFill>
                  <a:schemeClr val="tx2">
                    <a:lumMod val="50000"/>
                  </a:schemeClr>
                </a:solidFill>
              </a:rPr>
              <a:t>Exan is a proven leader in dental management software with over 25 years of experience in the software marketplace.</a:t>
            </a:r>
            <a:endParaRPr lang="en-US" sz="4000" dirty="0">
              <a:solidFill>
                <a:schemeClr val="tx2">
                  <a:lumMod val="50000"/>
                </a:schemeClr>
              </a:solidFill>
              <a:latin typeface="Open Sans" charset="0"/>
              <a:ea typeface="Open Sans" charset="0"/>
              <a:cs typeface="Open Sans" charset="0"/>
              <a:sym typeface="Poppins" charset="0"/>
            </a:endParaRP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554047E1-41B1-460C-B42C-737B13E0C945}"/>
              </a:ext>
            </a:extLst>
          </p:cNvPr>
          <p:cNvSpPr txBox="1">
            <a:spLocks/>
          </p:cNvSpPr>
          <p:nvPr/>
        </p:nvSpPr>
        <p:spPr bwMode="auto">
          <a:xfrm>
            <a:off x="2762139" y="2470904"/>
            <a:ext cx="5592762" cy="56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>
            <a:spAutoFit/>
          </a:bodyPr>
          <a:lstStyle/>
          <a:p>
            <a:pPr defTabSz="82550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x-none" sz="3200" spc="300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SemiBold" charset="0"/>
              </a:rPr>
              <a:t>SUBTITLE GOES HERE</a:t>
            </a:r>
            <a:endParaRPr lang="x-none" altLang="x-none" sz="3200" spc="300" dirty="0">
              <a:solidFill>
                <a:schemeClr val="accent3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306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C4FDF4C6-54D6-4A68-A7F5-1C1188C70BB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BB2DDC0-F438-4E62-8535-DC9C4899672F}"/>
              </a:ext>
            </a:extLst>
          </p:cNvPr>
          <p:cNvSpPr/>
          <p:nvPr/>
        </p:nvSpPr>
        <p:spPr bwMode="auto">
          <a:xfrm>
            <a:off x="1203314" y="1100028"/>
            <a:ext cx="6511936" cy="6500922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7" name="Text Box 3">
            <a:extLst>
              <a:ext uri="{FF2B5EF4-FFF2-40B4-BE49-F238E27FC236}">
                <a16:creationId xmlns:a16="http://schemas.microsoft.com/office/drawing/2014/main" id="{11A49BE8-DFAF-4402-9472-DCE6E1B2C36B}"/>
              </a:ext>
            </a:extLst>
          </p:cNvPr>
          <p:cNvSpPr txBox="1">
            <a:spLocks/>
          </p:cNvSpPr>
          <p:nvPr/>
        </p:nvSpPr>
        <p:spPr bwMode="auto">
          <a:xfrm>
            <a:off x="1903748" y="5204484"/>
            <a:ext cx="5111067" cy="1653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defRPr/>
            </a:pPr>
            <a:r>
              <a:rPr lang="en-US" altLang="x-none" sz="6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Title Text &amp; Photo</a:t>
            </a:r>
            <a:endParaRPr lang="x-none" altLang="x-none" sz="60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sp>
        <p:nvSpPr>
          <p:cNvPr id="18" name="Text Box 2">
            <a:extLst>
              <a:ext uri="{FF2B5EF4-FFF2-40B4-BE49-F238E27FC236}">
                <a16:creationId xmlns:a16="http://schemas.microsoft.com/office/drawing/2014/main" id="{8E6BD3E5-7B41-4A09-A212-C242E84AEAFB}"/>
              </a:ext>
            </a:extLst>
          </p:cNvPr>
          <p:cNvSpPr txBox="1">
            <a:spLocks/>
          </p:cNvSpPr>
          <p:nvPr/>
        </p:nvSpPr>
        <p:spPr bwMode="auto">
          <a:xfrm>
            <a:off x="1903747" y="1836076"/>
            <a:ext cx="5111067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en-US" altLang="x-none" sz="2800" spc="300" dirty="0">
                <a:solidFill>
                  <a:schemeClr val="bg1"/>
                </a:solidFill>
                <a:latin typeface="+mj-lt"/>
                <a:ea typeface="Montserrat" charset="0"/>
                <a:cs typeface="Montserrat" charset="0"/>
                <a:sym typeface="Poppins SemiBold" charset="0"/>
              </a:rPr>
              <a:t>SUBTITLE</a:t>
            </a:r>
            <a:endParaRPr lang="x-none" altLang="x-none" sz="2800" spc="300" dirty="0">
              <a:solidFill>
                <a:schemeClr val="bg1"/>
              </a:solidFill>
              <a:latin typeface="+mj-lt"/>
              <a:ea typeface="Montserrat" charset="0"/>
              <a:cs typeface="Montserrat" charset="0"/>
              <a:sym typeface="Poppins SemiBold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B38103F-9539-41C1-A4D6-79D1883D94DF}"/>
              </a:ext>
            </a:extLst>
          </p:cNvPr>
          <p:cNvSpPr/>
          <p:nvPr/>
        </p:nvSpPr>
        <p:spPr bwMode="auto">
          <a:xfrm>
            <a:off x="14953900" y="3012776"/>
            <a:ext cx="7446400" cy="8026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000" dirty="0">
                <a:solidFill>
                  <a:schemeClr val="tx2">
                    <a:lumMod val="50000"/>
                  </a:schemeClr>
                </a:solidFill>
              </a:rPr>
              <a:t>Recognized as an industry leader, Exan operates its four software business groups – Dental Academic Institution, Dental Group Enterprise, Private Practice, and Hygiene Institution divisions – through a centralized network which services North America and Europe. </a:t>
            </a:r>
            <a:endParaRPr lang="en-US" sz="4000" dirty="0">
              <a:solidFill>
                <a:schemeClr val="tx2">
                  <a:lumMod val="50000"/>
                </a:schemeClr>
              </a:solidFill>
              <a:latin typeface="Open Sans" charset="0"/>
              <a:ea typeface="Open Sans" charset="0"/>
              <a:cs typeface="Open Sans" charset="0"/>
              <a:sym typeface="Poppi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54270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3406642" y="8621342"/>
            <a:ext cx="39830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1"/>
                </a:solidFill>
                <a:latin typeface="Open Sans Light"/>
              </a:rPr>
              <a:t>Name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7261102" y="8621342"/>
            <a:ext cx="39830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6"/>
                </a:solidFill>
                <a:latin typeface="Open Sans Light"/>
              </a:rPr>
              <a:t>Name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2692881" y="8621342"/>
            <a:ext cx="39830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4"/>
                </a:solidFill>
                <a:latin typeface="Open Sans Light"/>
              </a:rPr>
              <a:t>Name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049761" y="8621342"/>
            <a:ext cx="39830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2"/>
                </a:solidFill>
                <a:latin typeface="Open Sans Light"/>
              </a:rPr>
              <a:t>Name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406642" y="9482962"/>
            <a:ext cx="39830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+mj-lt"/>
              </a:rPr>
              <a:t>Title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7261102" y="9482962"/>
            <a:ext cx="39830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+mj-lt"/>
              </a:rPr>
              <a:t>Title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2585304" y="9482962"/>
            <a:ext cx="42025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+mj-lt"/>
              </a:rPr>
              <a:t>Title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049761" y="9425423"/>
            <a:ext cx="39830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+mj-lt"/>
              </a:rPr>
              <a:t>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2E4C557-DE90-4560-8659-B8E19B55C09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E3FD491-FAF1-411B-B7C8-3ED9076A8A1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80F325-FE7A-4797-BA1F-9D2842710D7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664596E-622B-4A25-A7BB-EDBB8340C11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29" name="Text Box 3">
            <a:extLst>
              <a:ext uri="{FF2B5EF4-FFF2-40B4-BE49-F238E27FC236}">
                <a16:creationId xmlns:a16="http://schemas.microsoft.com/office/drawing/2014/main" id="{4DB9B6A9-DD13-468A-8D47-D075A1E6B9F9}"/>
              </a:ext>
            </a:extLst>
          </p:cNvPr>
          <p:cNvSpPr txBox="1">
            <a:spLocks/>
          </p:cNvSpPr>
          <p:nvPr/>
        </p:nvSpPr>
        <p:spPr bwMode="auto">
          <a:xfrm>
            <a:off x="3169843" y="2110643"/>
            <a:ext cx="14094897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8000" b="1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Meet the Team</a:t>
            </a:r>
            <a:endParaRPr lang="x-none" altLang="x-none" sz="8000" b="1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sp>
        <p:nvSpPr>
          <p:cNvPr id="36" name="Text Box 2">
            <a:extLst>
              <a:ext uri="{FF2B5EF4-FFF2-40B4-BE49-F238E27FC236}">
                <a16:creationId xmlns:a16="http://schemas.microsoft.com/office/drawing/2014/main" id="{DF55EFCA-25B9-462E-92E7-F1D4120A76FE}"/>
              </a:ext>
            </a:extLst>
          </p:cNvPr>
          <p:cNvSpPr txBox="1">
            <a:spLocks/>
          </p:cNvSpPr>
          <p:nvPr/>
        </p:nvSpPr>
        <p:spPr bwMode="auto">
          <a:xfrm>
            <a:off x="3252061" y="1637745"/>
            <a:ext cx="5592762" cy="56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en-US" altLang="x-none" sz="3200" spc="300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SemiBold" charset="0"/>
              </a:rPr>
              <a:t>SUBTITLE GOES HERE</a:t>
            </a:r>
            <a:endParaRPr lang="x-none" altLang="x-none" sz="3200" spc="300" dirty="0">
              <a:solidFill>
                <a:schemeClr val="accent3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49235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640122" y="4529635"/>
            <a:ext cx="9136764" cy="108991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2800" dirty="0">
                <a:latin typeface="+mj-lt"/>
                <a:ea typeface="Calibri Light" charset="0"/>
                <a:cs typeface="Calibri Light" charset="0"/>
              </a:rPr>
              <a:t>At vero eos et accusamus et iusto odio dignissimos ducimus qui blanditiis </a:t>
            </a:r>
            <a:r>
              <a:rPr lang="en-US" sz="2800" dirty="0" err="1">
                <a:latin typeface="+mj-lt"/>
                <a:ea typeface="Calibri Light" charset="0"/>
                <a:cs typeface="Calibri Light" charset="0"/>
              </a:rPr>
              <a:t>praesentium</a:t>
            </a:r>
            <a:r>
              <a:rPr lang="en-US" sz="2800" dirty="0">
                <a:latin typeface="+mj-lt"/>
                <a:ea typeface="Calibri Light" charset="0"/>
                <a:cs typeface="Calibri Light" charset="0"/>
              </a:rPr>
              <a:t> </a:t>
            </a:r>
            <a:r>
              <a:rPr lang="en-US" sz="2800" dirty="0" err="1">
                <a:latin typeface="+mj-lt"/>
                <a:ea typeface="Calibri Light" charset="0"/>
                <a:cs typeface="Calibri Light" charset="0"/>
              </a:rPr>
              <a:t>voluptatum</a:t>
            </a:r>
            <a:endParaRPr lang="en-JM" sz="2800" dirty="0">
              <a:latin typeface="+mj-lt"/>
              <a:ea typeface="Calibri Light" charset="0"/>
              <a:cs typeface="Calibri Light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640123" y="4005649"/>
            <a:ext cx="40829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latin typeface="+mj-lt"/>
                <a:ea typeface="Open Sans Light" charset="0"/>
                <a:cs typeface="Open Sans Light" charset="0"/>
              </a:rPr>
              <a:t>Insert Header Here</a:t>
            </a:r>
          </a:p>
        </p:txBody>
      </p:sp>
      <p:sp>
        <p:nvSpPr>
          <p:cNvPr id="10" name="Oval 9"/>
          <p:cNvSpPr/>
          <p:nvPr/>
        </p:nvSpPr>
        <p:spPr>
          <a:xfrm>
            <a:off x="2420922" y="4115662"/>
            <a:ext cx="1016000" cy="1016000"/>
          </a:xfrm>
          <a:prstGeom prst="ellipse">
            <a:avLst/>
          </a:prstGeom>
          <a:noFill/>
          <a:ln w="12700" cmpd="sng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467">
              <a:solidFill>
                <a:schemeClr val="accent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709314" y="4345773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cs typeface="Calibri"/>
              </a:rPr>
              <a:t>A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640122" y="6548775"/>
            <a:ext cx="9136764" cy="108991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2800" dirty="0">
                <a:latin typeface="+mj-lt"/>
                <a:ea typeface="Calibri Light" charset="0"/>
                <a:cs typeface="Calibri Light" charset="0"/>
              </a:rPr>
              <a:t>At </a:t>
            </a:r>
            <a:r>
              <a:rPr lang="en-US" sz="2800" dirty="0" err="1">
                <a:latin typeface="+mj-lt"/>
                <a:ea typeface="Calibri Light" charset="0"/>
                <a:cs typeface="Calibri Light" charset="0"/>
              </a:rPr>
              <a:t>vero</a:t>
            </a:r>
            <a:r>
              <a:rPr lang="en-US" sz="2800" dirty="0">
                <a:latin typeface="+mj-lt"/>
                <a:ea typeface="Calibri Light" charset="0"/>
                <a:cs typeface="Calibri Light" charset="0"/>
              </a:rPr>
              <a:t> </a:t>
            </a:r>
            <a:r>
              <a:rPr lang="en-US" sz="2800" dirty="0" err="1">
                <a:latin typeface="+mj-lt"/>
                <a:ea typeface="Calibri Light" charset="0"/>
                <a:cs typeface="Calibri Light" charset="0"/>
              </a:rPr>
              <a:t>eos</a:t>
            </a:r>
            <a:r>
              <a:rPr lang="en-US" sz="2800" dirty="0">
                <a:latin typeface="+mj-lt"/>
                <a:ea typeface="Calibri Light" charset="0"/>
                <a:cs typeface="Calibri Light" charset="0"/>
              </a:rPr>
              <a:t> et </a:t>
            </a:r>
            <a:r>
              <a:rPr lang="en-US" sz="2800" dirty="0" err="1">
                <a:latin typeface="+mj-lt"/>
                <a:ea typeface="Calibri Light" charset="0"/>
                <a:cs typeface="Calibri Light" charset="0"/>
              </a:rPr>
              <a:t>accusamus</a:t>
            </a:r>
            <a:r>
              <a:rPr lang="en-US" sz="2800" dirty="0">
                <a:latin typeface="+mj-lt"/>
                <a:ea typeface="Calibri Light" charset="0"/>
                <a:cs typeface="Calibri Light" charset="0"/>
              </a:rPr>
              <a:t> et </a:t>
            </a:r>
            <a:r>
              <a:rPr lang="en-US" sz="2800" dirty="0" err="1">
                <a:latin typeface="+mj-lt"/>
                <a:ea typeface="Calibri Light" charset="0"/>
                <a:cs typeface="Calibri Light" charset="0"/>
              </a:rPr>
              <a:t>iusto</a:t>
            </a:r>
            <a:r>
              <a:rPr lang="en-US" sz="2800" dirty="0">
                <a:latin typeface="+mj-lt"/>
                <a:ea typeface="Calibri Light" charset="0"/>
                <a:cs typeface="Calibri Light" charset="0"/>
              </a:rPr>
              <a:t> </a:t>
            </a:r>
            <a:r>
              <a:rPr lang="en-US" sz="2800" dirty="0" err="1">
                <a:latin typeface="+mj-lt"/>
                <a:ea typeface="Calibri Light" charset="0"/>
                <a:cs typeface="Calibri Light" charset="0"/>
              </a:rPr>
              <a:t>odio</a:t>
            </a:r>
            <a:r>
              <a:rPr lang="en-US" sz="2800" dirty="0">
                <a:latin typeface="+mj-lt"/>
                <a:ea typeface="Calibri Light" charset="0"/>
                <a:cs typeface="Calibri Light" charset="0"/>
              </a:rPr>
              <a:t> </a:t>
            </a:r>
            <a:r>
              <a:rPr lang="en-US" sz="2800" dirty="0" err="1">
                <a:latin typeface="+mj-lt"/>
                <a:ea typeface="Calibri Light" charset="0"/>
                <a:cs typeface="Calibri Light" charset="0"/>
              </a:rPr>
              <a:t>dignissimos</a:t>
            </a:r>
            <a:r>
              <a:rPr lang="en-US" sz="2800" dirty="0">
                <a:latin typeface="+mj-lt"/>
                <a:ea typeface="Calibri Light" charset="0"/>
                <a:cs typeface="Calibri Light" charset="0"/>
              </a:rPr>
              <a:t> </a:t>
            </a:r>
            <a:r>
              <a:rPr lang="en-US" sz="2800" dirty="0" err="1">
                <a:latin typeface="+mj-lt"/>
                <a:ea typeface="Calibri Light" charset="0"/>
                <a:cs typeface="Calibri Light" charset="0"/>
              </a:rPr>
              <a:t>ducimus</a:t>
            </a:r>
            <a:r>
              <a:rPr lang="en-US" sz="2800" dirty="0">
                <a:latin typeface="+mj-lt"/>
                <a:ea typeface="Calibri Light" charset="0"/>
                <a:cs typeface="Calibri Light" charset="0"/>
              </a:rPr>
              <a:t> qui </a:t>
            </a:r>
            <a:r>
              <a:rPr lang="en-US" sz="2800" dirty="0" err="1">
                <a:latin typeface="+mj-lt"/>
                <a:ea typeface="Calibri Light" charset="0"/>
                <a:cs typeface="Calibri Light" charset="0"/>
              </a:rPr>
              <a:t>blanditiis</a:t>
            </a:r>
            <a:r>
              <a:rPr lang="en-US" sz="2800" dirty="0">
                <a:latin typeface="+mj-lt"/>
                <a:ea typeface="Calibri Light" charset="0"/>
                <a:cs typeface="Calibri Light" charset="0"/>
              </a:rPr>
              <a:t> </a:t>
            </a:r>
            <a:r>
              <a:rPr lang="en-US" sz="2800" dirty="0" err="1">
                <a:latin typeface="+mj-lt"/>
                <a:ea typeface="Calibri Light" charset="0"/>
                <a:cs typeface="Calibri Light" charset="0"/>
              </a:rPr>
              <a:t>praesentium</a:t>
            </a:r>
            <a:r>
              <a:rPr lang="en-US" sz="2800" dirty="0">
                <a:latin typeface="+mj-lt"/>
                <a:ea typeface="Calibri Light" charset="0"/>
                <a:cs typeface="Calibri Light" charset="0"/>
              </a:rPr>
              <a:t> </a:t>
            </a:r>
            <a:r>
              <a:rPr lang="en-US" sz="2800" dirty="0" err="1">
                <a:latin typeface="+mj-lt"/>
                <a:ea typeface="Calibri Light" charset="0"/>
                <a:cs typeface="Calibri Light" charset="0"/>
              </a:rPr>
              <a:t>voluptatum</a:t>
            </a:r>
            <a:endParaRPr lang="en-JM" sz="2800" dirty="0">
              <a:latin typeface="+mj-lt"/>
              <a:ea typeface="Calibri Light" charset="0"/>
              <a:cs typeface="Calibri Light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640124" y="6024789"/>
            <a:ext cx="56539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latin typeface="+mj-lt"/>
                <a:ea typeface="Open Sans Light" charset="0"/>
                <a:cs typeface="Open Sans Light" charset="0"/>
              </a:rPr>
              <a:t>Insert Second Header Here</a:t>
            </a:r>
          </a:p>
        </p:txBody>
      </p:sp>
      <p:sp>
        <p:nvSpPr>
          <p:cNvPr id="14" name="Oval 13"/>
          <p:cNvSpPr/>
          <p:nvPr/>
        </p:nvSpPr>
        <p:spPr>
          <a:xfrm>
            <a:off x="2420922" y="6153852"/>
            <a:ext cx="1016000" cy="1016000"/>
          </a:xfrm>
          <a:prstGeom prst="ellipse">
            <a:avLst/>
          </a:prstGeom>
          <a:noFill/>
          <a:ln w="12700" cmpd="sng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467">
              <a:solidFill>
                <a:schemeClr val="accent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709314" y="6383963"/>
            <a:ext cx="4507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cs typeface="Calibri"/>
              </a:rPr>
              <a:t>B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640122" y="8652849"/>
            <a:ext cx="9136764" cy="108991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2800" dirty="0">
                <a:latin typeface="+mj-lt"/>
                <a:ea typeface="Calibri Light" charset="0"/>
                <a:cs typeface="Calibri Light" charset="0"/>
              </a:rPr>
              <a:t>At vero eos et accusamus et iusto odio dignissimos ducimus qui blanditiis </a:t>
            </a:r>
            <a:r>
              <a:rPr lang="en-US" sz="2800" dirty="0" err="1">
                <a:latin typeface="+mj-lt"/>
                <a:ea typeface="Calibri Light" charset="0"/>
                <a:cs typeface="Calibri Light" charset="0"/>
              </a:rPr>
              <a:t>praesentium</a:t>
            </a:r>
            <a:r>
              <a:rPr lang="en-US" sz="2800" dirty="0">
                <a:latin typeface="+mj-lt"/>
                <a:ea typeface="Calibri Light" charset="0"/>
                <a:cs typeface="Calibri Light" charset="0"/>
              </a:rPr>
              <a:t> </a:t>
            </a:r>
            <a:r>
              <a:rPr lang="en-US" sz="2800" dirty="0" err="1">
                <a:latin typeface="+mj-lt"/>
                <a:ea typeface="Calibri Light" charset="0"/>
                <a:cs typeface="Calibri Light" charset="0"/>
              </a:rPr>
              <a:t>voluptatum</a:t>
            </a:r>
            <a:endParaRPr lang="en-JM" sz="2800" dirty="0">
              <a:latin typeface="+mj-lt"/>
              <a:ea typeface="Calibri Light" charset="0"/>
              <a:cs typeface="Calibri Light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640123" y="8128863"/>
            <a:ext cx="40829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latin typeface="+mj-lt"/>
                <a:ea typeface="Open Sans Light" charset="0"/>
                <a:cs typeface="Open Sans Light" charset="0"/>
              </a:rPr>
              <a:t>Insert Header Here</a:t>
            </a:r>
          </a:p>
        </p:txBody>
      </p:sp>
      <p:sp>
        <p:nvSpPr>
          <p:cNvPr id="18" name="Oval 17"/>
          <p:cNvSpPr/>
          <p:nvPr/>
        </p:nvSpPr>
        <p:spPr>
          <a:xfrm>
            <a:off x="2420922" y="8238876"/>
            <a:ext cx="1016000" cy="1016000"/>
          </a:xfrm>
          <a:prstGeom prst="ellipse">
            <a:avLst/>
          </a:prstGeom>
          <a:noFill/>
          <a:ln w="12700" cmpd="sng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467">
              <a:solidFill>
                <a:schemeClr val="accent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709314" y="8468987"/>
            <a:ext cx="444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cs typeface="Calibri"/>
              </a:rPr>
              <a:t>C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640122" y="10703899"/>
            <a:ext cx="9136764" cy="1089914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2800" dirty="0">
                <a:latin typeface="+mj-lt"/>
                <a:ea typeface="Calibri Light" charset="0"/>
                <a:cs typeface="Calibri Light" charset="0"/>
              </a:rPr>
              <a:t>At vero eos et accusamus et iusto odio dignissimos ducimus qui </a:t>
            </a:r>
            <a:r>
              <a:rPr lang="en-US" sz="2800" dirty="0" err="1">
                <a:latin typeface="+mj-lt"/>
                <a:ea typeface="Calibri Light" charset="0"/>
                <a:cs typeface="Calibri Light" charset="0"/>
              </a:rPr>
              <a:t>blanditiis</a:t>
            </a:r>
            <a:r>
              <a:rPr lang="en-US" sz="2800" dirty="0">
                <a:latin typeface="+mj-lt"/>
                <a:ea typeface="Calibri Light" charset="0"/>
                <a:cs typeface="Calibri Light" charset="0"/>
              </a:rPr>
              <a:t> </a:t>
            </a:r>
            <a:r>
              <a:rPr lang="en-US" sz="2800" dirty="0" err="1">
                <a:latin typeface="+mj-lt"/>
                <a:ea typeface="Calibri Light" charset="0"/>
                <a:cs typeface="Calibri Light" charset="0"/>
              </a:rPr>
              <a:t>praesentium</a:t>
            </a:r>
            <a:r>
              <a:rPr lang="en-US" sz="2800" dirty="0">
                <a:latin typeface="+mj-lt"/>
                <a:ea typeface="Calibri Light" charset="0"/>
                <a:cs typeface="Calibri Light" charset="0"/>
              </a:rPr>
              <a:t> </a:t>
            </a:r>
            <a:r>
              <a:rPr lang="en-US" sz="2800" dirty="0" err="1">
                <a:latin typeface="+mj-lt"/>
                <a:ea typeface="Calibri Light" charset="0"/>
                <a:cs typeface="Calibri Light" charset="0"/>
              </a:rPr>
              <a:t>voluptatum</a:t>
            </a:r>
            <a:endParaRPr lang="en-JM" sz="2800" dirty="0">
              <a:latin typeface="+mj-lt"/>
              <a:ea typeface="Calibri Light" charset="0"/>
              <a:cs typeface="Calibri Light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640124" y="10179913"/>
            <a:ext cx="5573770" cy="58477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en-US" sz="3200" b="1" dirty="0">
                <a:latin typeface="+mj-lt"/>
                <a:ea typeface="Open Sans Light" charset="0"/>
                <a:cs typeface="Open Sans Light" charset="0"/>
              </a:rPr>
              <a:t>Insert Fourth Header Here</a:t>
            </a:r>
          </a:p>
        </p:txBody>
      </p:sp>
      <p:sp>
        <p:nvSpPr>
          <p:cNvPr id="22" name="Oval 21"/>
          <p:cNvSpPr/>
          <p:nvPr/>
        </p:nvSpPr>
        <p:spPr>
          <a:xfrm>
            <a:off x="2420922" y="10308976"/>
            <a:ext cx="1016000" cy="1016000"/>
          </a:xfrm>
          <a:prstGeom prst="ellipse">
            <a:avLst/>
          </a:prstGeom>
          <a:noFill/>
          <a:ln w="12700" cmpd="sng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467">
              <a:solidFill>
                <a:schemeClr val="accent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702770" y="10539087"/>
            <a:ext cx="484428" cy="58477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en-US" sz="3200" dirty="0">
                <a:solidFill>
                  <a:schemeClr val="accent1"/>
                </a:solidFill>
                <a:cs typeface="Calibri"/>
              </a:rPr>
              <a:t>D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13895447" y="1432214"/>
            <a:ext cx="8954664" cy="10566400"/>
          </a:xfrm>
        </p:spPr>
      </p:sp>
      <p:sp>
        <p:nvSpPr>
          <p:cNvPr id="31" name="Text Box 3">
            <a:extLst>
              <a:ext uri="{FF2B5EF4-FFF2-40B4-BE49-F238E27FC236}">
                <a16:creationId xmlns:a16="http://schemas.microsoft.com/office/drawing/2014/main" id="{C315C11F-121E-4BCB-9D1E-6F331BE1D93B}"/>
              </a:ext>
            </a:extLst>
          </p:cNvPr>
          <p:cNvSpPr txBox="1">
            <a:spLocks/>
          </p:cNvSpPr>
          <p:nvPr/>
        </p:nvSpPr>
        <p:spPr bwMode="auto">
          <a:xfrm>
            <a:off x="2420352" y="1867012"/>
            <a:ext cx="14094897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8000" b="1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Four Points &amp; Image</a:t>
            </a:r>
            <a:endParaRPr lang="x-none" altLang="x-none" sz="8000" b="1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sp>
        <p:nvSpPr>
          <p:cNvPr id="32" name="Text Box 2">
            <a:extLst>
              <a:ext uri="{FF2B5EF4-FFF2-40B4-BE49-F238E27FC236}">
                <a16:creationId xmlns:a16="http://schemas.microsoft.com/office/drawing/2014/main" id="{DA3675B5-35E6-40A1-A9F3-1A92CFB1CD48}"/>
              </a:ext>
            </a:extLst>
          </p:cNvPr>
          <p:cNvSpPr txBox="1">
            <a:spLocks/>
          </p:cNvSpPr>
          <p:nvPr/>
        </p:nvSpPr>
        <p:spPr bwMode="auto">
          <a:xfrm>
            <a:off x="2502570" y="1394114"/>
            <a:ext cx="5592762" cy="56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en-US" altLang="x-none" sz="3200" spc="300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SemiBold" charset="0"/>
              </a:rPr>
              <a:t>SUBTITLE GOES HERE</a:t>
            </a:r>
            <a:endParaRPr lang="x-none" altLang="x-none" sz="3200" spc="300" dirty="0">
              <a:solidFill>
                <a:schemeClr val="accent3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55401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Box 3">
            <a:extLst>
              <a:ext uri="{FF2B5EF4-FFF2-40B4-BE49-F238E27FC236}">
                <a16:creationId xmlns:a16="http://schemas.microsoft.com/office/drawing/2014/main" id="{AD350F64-A185-4B1B-A813-CD4DABC7D147}"/>
              </a:ext>
            </a:extLst>
          </p:cNvPr>
          <p:cNvSpPr txBox="1">
            <a:spLocks/>
          </p:cNvSpPr>
          <p:nvPr/>
        </p:nvSpPr>
        <p:spPr bwMode="auto">
          <a:xfrm>
            <a:off x="2587512" y="1761629"/>
            <a:ext cx="14094897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8000" b="1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Text Blocks With Headings</a:t>
            </a:r>
            <a:endParaRPr lang="x-none" altLang="x-none" sz="8000" b="1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sp>
        <p:nvSpPr>
          <p:cNvPr id="43" name="Text Box 2">
            <a:extLst>
              <a:ext uri="{FF2B5EF4-FFF2-40B4-BE49-F238E27FC236}">
                <a16:creationId xmlns:a16="http://schemas.microsoft.com/office/drawing/2014/main" id="{75CAB23E-FD1D-4ABB-AE0D-21992B0BBD22}"/>
              </a:ext>
            </a:extLst>
          </p:cNvPr>
          <p:cNvSpPr txBox="1">
            <a:spLocks/>
          </p:cNvSpPr>
          <p:nvPr/>
        </p:nvSpPr>
        <p:spPr bwMode="auto">
          <a:xfrm>
            <a:off x="2669730" y="1288731"/>
            <a:ext cx="5592762" cy="56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en-US" altLang="x-none" sz="3200" spc="300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SemiBold" charset="0"/>
              </a:rPr>
              <a:t>SUBTITLE GOES HERE</a:t>
            </a:r>
            <a:endParaRPr lang="x-none" altLang="x-none" sz="3200" spc="300" dirty="0">
              <a:solidFill>
                <a:schemeClr val="accent3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SemiBold" charset="0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9E36D5D3-3600-4D91-90C2-2BBDE9A77ECD}"/>
              </a:ext>
            </a:extLst>
          </p:cNvPr>
          <p:cNvSpPr/>
          <p:nvPr/>
        </p:nvSpPr>
        <p:spPr>
          <a:xfrm>
            <a:off x="1641697" y="4622800"/>
            <a:ext cx="5007424" cy="609600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467" dirty="0">
              <a:latin typeface="Calibri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249353CF-093A-419D-93D7-11C67B0F463F}"/>
              </a:ext>
            </a:extLst>
          </p:cNvPr>
          <p:cNvSpPr/>
          <p:nvPr/>
        </p:nvSpPr>
        <p:spPr>
          <a:xfrm>
            <a:off x="7016822" y="4622800"/>
            <a:ext cx="5007424" cy="609600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467" dirty="0">
              <a:latin typeface="Calibri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03EF2D8B-4FCE-4EBD-A417-7C36E2BC7380}"/>
              </a:ext>
            </a:extLst>
          </p:cNvPr>
          <p:cNvSpPr/>
          <p:nvPr/>
        </p:nvSpPr>
        <p:spPr>
          <a:xfrm>
            <a:off x="12391948" y="4622800"/>
            <a:ext cx="5007424" cy="609600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467" dirty="0">
              <a:latin typeface="Calibri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8A5422A3-032E-4476-B023-D4EB589FCB26}"/>
              </a:ext>
            </a:extLst>
          </p:cNvPr>
          <p:cNvSpPr/>
          <p:nvPr/>
        </p:nvSpPr>
        <p:spPr>
          <a:xfrm>
            <a:off x="17767073" y="4622800"/>
            <a:ext cx="5007424" cy="609600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467" dirty="0">
              <a:latin typeface="Calibri"/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FCB2E6EF-9D56-46BF-98F9-79B4EBB5FAA7}"/>
              </a:ext>
            </a:extLst>
          </p:cNvPr>
          <p:cNvSpPr/>
          <p:nvPr/>
        </p:nvSpPr>
        <p:spPr>
          <a:xfrm>
            <a:off x="1641697" y="4622800"/>
            <a:ext cx="5007424" cy="14224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467" dirty="0">
              <a:latin typeface="Calibri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4C341207-4EC3-4F28-B504-B227EDAAA6A7}"/>
              </a:ext>
            </a:extLst>
          </p:cNvPr>
          <p:cNvSpPr txBox="1"/>
          <p:nvPr/>
        </p:nvSpPr>
        <p:spPr>
          <a:xfrm>
            <a:off x="2215009" y="4794648"/>
            <a:ext cx="3860800" cy="1077218"/>
          </a:xfrm>
          <a:prstGeom prst="rect">
            <a:avLst/>
          </a:prstGeom>
          <a:noFill/>
          <a:ln w="19050" cmpd="sng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6400" b="1" dirty="0">
                <a:solidFill>
                  <a:schemeClr val="bg1"/>
                </a:solidFill>
                <a:latin typeface="Open Sans Light"/>
                <a:cs typeface="Open Sans Light"/>
              </a:rPr>
              <a:t>$40/</a:t>
            </a:r>
            <a:r>
              <a:rPr lang="en-US" sz="2800" b="1" dirty="0">
                <a:solidFill>
                  <a:schemeClr val="bg1"/>
                </a:solidFill>
                <a:latin typeface="Open Sans Light"/>
                <a:cs typeface="Open Sans Light"/>
              </a:rPr>
              <a:t>month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EF1A3762-04E9-4DA5-8851-3C3A87346675}"/>
              </a:ext>
            </a:extLst>
          </p:cNvPr>
          <p:cNvSpPr/>
          <p:nvPr/>
        </p:nvSpPr>
        <p:spPr>
          <a:xfrm>
            <a:off x="7016822" y="4622800"/>
            <a:ext cx="5007424" cy="14224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467" dirty="0">
              <a:latin typeface="Calibri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1FFFB928-D41C-4FDF-8229-AFA49C28FAF3}"/>
              </a:ext>
            </a:extLst>
          </p:cNvPr>
          <p:cNvSpPr/>
          <p:nvPr/>
        </p:nvSpPr>
        <p:spPr>
          <a:xfrm>
            <a:off x="12391948" y="4622800"/>
            <a:ext cx="5007424" cy="1422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467" dirty="0">
              <a:latin typeface="Calibri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0877FEB0-67E3-4524-9C7D-1CDFB3773BBE}"/>
              </a:ext>
            </a:extLst>
          </p:cNvPr>
          <p:cNvSpPr/>
          <p:nvPr/>
        </p:nvSpPr>
        <p:spPr>
          <a:xfrm>
            <a:off x="17767073" y="4622800"/>
            <a:ext cx="5007424" cy="1422400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467" dirty="0">
              <a:latin typeface="Calibri"/>
            </a:endParaRPr>
          </a:p>
        </p:txBody>
      </p:sp>
      <p:sp>
        <p:nvSpPr>
          <p:cNvPr id="79" name="Text Placeholder 6">
            <a:extLst>
              <a:ext uri="{FF2B5EF4-FFF2-40B4-BE49-F238E27FC236}">
                <a16:creationId xmlns:a16="http://schemas.microsoft.com/office/drawing/2014/main" id="{43851C50-42FA-4F3E-BE07-D67DCD8E1944}"/>
              </a:ext>
            </a:extLst>
          </p:cNvPr>
          <p:cNvSpPr txBox="1">
            <a:spLocks/>
          </p:cNvSpPr>
          <p:nvPr/>
        </p:nvSpPr>
        <p:spPr>
          <a:xfrm>
            <a:off x="2215009" y="6712864"/>
            <a:ext cx="3860800" cy="2641600"/>
          </a:xfrm>
          <a:prstGeom prst="rect">
            <a:avLst/>
          </a:prstGeom>
        </p:spPr>
        <p:txBody>
          <a:bodyPr vert="horz" lIns="243840" tIns="121920" rIns="243840" bIns="1219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rgbClr val="576A7F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rgbClr val="576A7F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rgbClr val="576A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rgbClr val="576A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rgbClr val="576A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en-JM" sz="2800" dirty="0">
                <a:solidFill>
                  <a:schemeClr val="tx1"/>
                </a:solidFill>
                <a:latin typeface="+mj-lt"/>
                <a:cs typeface="Calibri Light" charset="0"/>
              </a:rPr>
              <a:t>Laudantium, totam rem aperiam, eaque ipsa quae ab illo inventore veritatis et quasi </a:t>
            </a:r>
            <a:r>
              <a:rPr lang="en-JM" sz="2800" dirty="0" err="1">
                <a:solidFill>
                  <a:schemeClr val="tx1"/>
                </a:solidFill>
                <a:latin typeface="+mj-lt"/>
                <a:cs typeface="Calibri Light" charset="0"/>
              </a:rPr>
              <a:t>architecto</a:t>
            </a:r>
            <a:endParaRPr lang="en-JM" sz="2800" dirty="0">
              <a:solidFill>
                <a:schemeClr val="tx1"/>
              </a:solidFill>
              <a:latin typeface="+mj-lt"/>
              <a:cs typeface="Calibri Light" charset="0"/>
            </a:endParaRPr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2A76C680-6F7B-48A4-956A-9624AA7FE4B3}"/>
              </a:ext>
            </a:extLst>
          </p:cNvPr>
          <p:cNvCxnSpPr/>
          <p:nvPr/>
        </p:nvCxnSpPr>
        <p:spPr>
          <a:xfrm>
            <a:off x="3840609" y="9906000"/>
            <a:ext cx="609600" cy="0"/>
          </a:xfrm>
          <a:prstGeom prst="line">
            <a:avLst/>
          </a:prstGeom>
          <a:ln w="12700" cap="rnd" cmpd="sng">
            <a:solidFill>
              <a:schemeClr val="accent6">
                <a:lumMod val="60000"/>
                <a:lumOff val="40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FE3B8B24-1281-4FA6-919C-3BB956C9960E}"/>
              </a:ext>
            </a:extLst>
          </p:cNvPr>
          <p:cNvSpPr txBox="1"/>
          <p:nvPr/>
        </p:nvSpPr>
        <p:spPr>
          <a:xfrm>
            <a:off x="7590134" y="4794648"/>
            <a:ext cx="3860800" cy="1077218"/>
          </a:xfrm>
          <a:prstGeom prst="rect">
            <a:avLst/>
          </a:prstGeom>
          <a:noFill/>
          <a:ln w="19050" cmpd="sng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6400" b="1" dirty="0">
                <a:solidFill>
                  <a:schemeClr val="bg1"/>
                </a:solidFill>
                <a:latin typeface="Open Sans Light"/>
                <a:cs typeface="Open Sans Light"/>
              </a:rPr>
              <a:t>$50/</a:t>
            </a:r>
            <a:r>
              <a:rPr lang="en-US" sz="2800" b="1" dirty="0">
                <a:solidFill>
                  <a:schemeClr val="bg1"/>
                </a:solidFill>
                <a:latin typeface="Open Sans Light"/>
                <a:cs typeface="Open Sans Light"/>
              </a:rPr>
              <a:t>month</a:t>
            </a:r>
          </a:p>
        </p:txBody>
      </p:sp>
      <p:sp>
        <p:nvSpPr>
          <p:cNvPr id="83" name="Text Placeholder 6">
            <a:extLst>
              <a:ext uri="{FF2B5EF4-FFF2-40B4-BE49-F238E27FC236}">
                <a16:creationId xmlns:a16="http://schemas.microsoft.com/office/drawing/2014/main" id="{CE9DB857-9562-490B-B162-91AB13FA9B29}"/>
              </a:ext>
            </a:extLst>
          </p:cNvPr>
          <p:cNvSpPr txBox="1">
            <a:spLocks/>
          </p:cNvSpPr>
          <p:nvPr/>
        </p:nvSpPr>
        <p:spPr>
          <a:xfrm>
            <a:off x="7590134" y="6712864"/>
            <a:ext cx="3860800" cy="2641600"/>
          </a:xfrm>
          <a:prstGeom prst="rect">
            <a:avLst/>
          </a:prstGeom>
        </p:spPr>
        <p:txBody>
          <a:bodyPr vert="horz" lIns="243840" tIns="121920" rIns="243840" bIns="1219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rgbClr val="576A7F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rgbClr val="576A7F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rgbClr val="576A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rgbClr val="576A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rgbClr val="576A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en-JM" sz="2800" dirty="0">
                <a:solidFill>
                  <a:schemeClr val="tx1"/>
                </a:solidFill>
                <a:latin typeface="+mj-lt"/>
                <a:cs typeface="Calibri Light" charset="0"/>
              </a:rPr>
              <a:t>Laudantium, totam rem aperiam, eaque ipsa quae ab illo inventore veritatis et quasi </a:t>
            </a:r>
            <a:r>
              <a:rPr lang="en-JM" sz="2800" dirty="0" err="1">
                <a:solidFill>
                  <a:schemeClr val="tx1"/>
                </a:solidFill>
                <a:latin typeface="+mj-lt"/>
                <a:cs typeface="Calibri Light" charset="0"/>
              </a:rPr>
              <a:t>architecto</a:t>
            </a:r>
            <a:endParaRPr lang="en-JM" sz="2800" dirty="0">
              <a:solidFill>
                <a:schemeClr val="tx1"/>
              </a:solidFill>
              <a:latin typeface="+mj-lt"/>
              <a:cs typeface="Calibri Light" charset="0"/>
            </a:endParaRPr>
          </a:p>
        </p:txBody>
      </p: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BD1EF15D-0155-465B-8A27-E203EFE5780C}"/>
              </a:ext>
            </a:extLst>
          </p:cNvPr>
          <p:cNvCxnSpPr/>
          <p:nvPr/>
        </p:nvCxnSpPr>
        <p:spPr>
          <a:xfrm>
            <a:off x="9215734" y="9906000"/>
            <a:ext cx="609600" cy="0"/>
          </a:xfrm>
          <a:prstGeom prst="line">
            <a:avLst/>
          </a:prstGeom>
          <a:ln w="12700" cap="rnd" cmpd="sng">
            <a:solidFill>
              <a:schemeClr val="accent6">
                <a:lumMod val="60000"/>
                <a:lumOff val="40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6" name="TextBox 85">
            <a:extLst>
              <a:ext uri="{FF2B5EF4-FFF2-40B4-BE49-F238E27FC236}">
                <a16:creationId xmlns:a16="http://schemas.microsoft.com/office/drawing/2014/main" id="{7918A805-113E-4A96-9D54-20BA73100EA5}"/>
              </a:ext>
            </a:extLst>
          </p:cNvPr>
          <p:cNvSpPr txBox="1"/>
          <p:nvPr/>
        </p:nvSpPr>
        <p:spPr>
          <a:xfrm>
            <a:off x="12965260" y="4794648"/>
            <a:ext cx="3860800" cy="1077218"/>
          </a:xfrm>
          <a:prstGeom prst="rect">
            <a:avLst/>
          </a:prstGeom>
          <a:noFill/>
          <a:ln w="19050" cmpd="sng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6400" b="1" dirty="0">
                <a:solidFill>
                  <a:schemeClr val="bg1"/>
                </a:solidFill>
                <a:latin typeface="Open Sans Light"/>
                <a:cs typeface="Open Sans Light"/>
              </a:rPr>
              <a:t>$60/</a:t>
            </a:r>
            <a:r>
              <a:rPr lang="en-US" sz="2800" b="1" dirty="0">
                <a:solidFill>
                  <a:schemeClr val="bg1"/>
                </a:solidFill>
                <a:latin typeface="Open Sans Light"/>
                <a:cs typeface="Open Sans Light"/>
              </a:rPr>
              <a:t>month</a:t>
            </a:r>
          </a:p>
        </p:txBody>
      </p:sp>
      <p:sp>
        <p:nvSpPr>
          <p:cNvPr id="87" name="Text Placeholder 6">
            <a:extLst>
              <a:ext uri="{FF2B5EF4-FFF2-40B4-BE49-F238E27FC236}">
                <a16:creationId xmlns:a16="http://schemas.microsoft.com/office/drawing/2014/main" id="{406DDDB6-0C89-409C-BFAF-10CD69223DDC}"/>
              </a:ext>
            </a:extLst>
          </p:cNvPr>
          <p:cNvSpPr txBox="1">
            <a:spLocks/>
          </p:cNvSpPr>
          <p:nvPr/>
        </p:nvSpPr>
        <p:spPr>
          <a:xfrm>
            <a:off x="12965260" y="6712864"/>
            <a:ext cx="3860800" cy="2641600"/>
          </a:xfrm>
          <a:prstGeom prst="rect">
            <a:avLst/>
          </a:prstGeom>
        </p:spPr>
        <p:txBody>
          <a:bodyPr vert="horz" lIns="243840" tIns="121920" rIns="243840" bIns="1219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rgbClr val="576A7F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rgbClr val="576A7F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rgbClr val="576A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rgbClr val="576A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rgbClr val="576A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en-JM" sz="2800" dirty="0">
                <a:solidFill>
                  <a:schemeClr val="tx1"/>
                </a:solidFill>
                <a:latin typeface="+mj-lt"/>
                <a:cs typeface="Calibri Light" charset="0"/>
              </a:rPr>
              <a:t>Laudantium, totam rem aperiam, eaque ipsa quae ab illo inventore veritatis et quasi </a:t>
            </a:r>
            <a:r>
              <a:rPr lang="en-JM" sz="2800" dirty="0" err="1">
                <a:solidFill>
                  <a:schemeClr val="tx1"/>
                </a:solidFill>
                <a:latin typeface="+mj-lt"/>
                <a:cs typeface="Calibri Light" charset="0"/>
              </a:rPr>
              <a:t>architecto</a:t>
            </a:r>
            <a:endParaRPr lang="en-JM" sz="2800" dirty="0">
              <a:solidFill>
                <a:schemeClr val="tx1"/>
              </a:solidFill>
              <a:latin typeface="+mj-lt"/>
              <a:cs typeface="Calibri Light" charset="0"/>
            </a:endParaRPr>
          </a:p>
        </p:txBody>
      </p: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4D22B8A2-3CDE-4DBC-9A75-DA2DB12DB83D}"/>
              </a:ext>
            </a:extLst>
          </p:cNvPr>
          <p:cNvCxnSpPr/>
          <p:nvPr/>
        </p:nvCxnSpPr>
        <p:spPr>
          <a:xfrm>
            <a:off x="14590860" y="9906000"/>
            <a:ext cx="609600" cy="0"/>
          </a:xfrm>
          <a:prstGeom prst="line">
            <a:avLst/>
          </a:prstGeom>
          <a:ln w="12700" cap="rnd" cmpd="sng">
            <a:solidFill>
              <a:schemeClr val="accent6">
                <a:lumMod val="60000"/>
                <a:lumOff val="40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9B42492D-0414-428E-AF06-5A4A70AF3D2E}"/>
              </a:ext>
            </a:extLst>
          </p:cNvPr>
          <p:cNvSpPr txBox="1"/>
          <p:nvPr/>
        </p:nvSpPr>
        <p:spPr>
          <a:xfrm>
            <a:off x="18340385" y="4794648"/>
            <a:ext cx="3860800" cy="1077218"/>
          </a:xfrm>
          <a:prstGeom prst="rect">
            <a:avLst/>
          </a:prstGeom>
          <a:noFill/>
          <a:ln w="19050" cmpd="sng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6400" b="1" dirty="0">
                <a:solidFill>
                  <a:schemeClr val="bg1"/>
                </a:solidFill>
                <a:latin typeface="Open Sans Light"/>
                <a:cs typeface="Open Sans Light"/>
              </a:rPr>
              <a:t>$70/</a:t>
            </a:r>
            <a:r>
              <a:rPr lang="en-US" sz="2800" b="1" dirty="0">
                <a:solidFill>
                  <a:schemeClr val="bg1"/>
                </a:solidFill>
                <a:latin typeface="Open Sans Light"/>
                <a:cs typeface="Open Sans Light"/>
              </a:rPr>
              <a:t>month</a:t>
            </a:r>
          </a:p>
        </p:txBody>
      </p:sp>
      <p:sp>
        <p:nvSpPr>
          <p:cNvPr id="91" name="Text Placeholder 6">
            <a:extLst>
              <a:ext uri="{FF2B5EF4-FFF2-40B4-BE49-F238E27FC236}">
                <a16:creationId xmlns:a16="http://schemas.microsoft.com/office/drawing/2014/main" id="{2007D929-FFE8-40D8-902E-E606BA7AE5CB}"/>
              </a:ext>
            </a:extLst>
          </p:cNvPr>
          <p:cNvSpPr txBox="1">
            <a:spLocks/>
          </p:cNvSpPr>
          <p:nvPr/>
        </p:nvSpPr>
        <p:spPr>
          <a:xfrm>
            <a:off x="18340385" y="6712864"/>
            <a:ext cx="3860800" cy="2641600"/>
          </a:xfrm>
          <a:prstGeom prst="rect">
            <a:avLst/>
          </a:prstGeom>
        </p:spPr>
        <p:txBody>
          <a:bodyPr vert="horz" lIns="243840" tIns="121920" rIns="243840" bIns="1219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rgbClr val="576A7F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rgbClr val="576A7F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rgbClr val="576A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rgbClr val="576A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rgbClr val="576A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en-JM" sz="2800" dirty="0">
                <a:solidFill>
                  <a:schemeClr val="tx1"/>
                </a:solidFill>
                <a:latin typeface="+mj-lt"/>
                <a:cs typeface="Calibri Light" charset="0"/>
              </a:rPr>
              <a:t>Laudantium, totam rem aperiam, eaque ipsa quae ab illo inventore veritatis et quasi </a:t>
            </a:r>
            <a:r>
              <a:rPr lang="en-JM" sz="2800" dirty="0" err="1">
                <a:solidFill>
                  <a:schemeClr val="tx1"/>
                </a:solidFill>
                <a:latin typeface="+mj-lt"/>
                <a:cs typeface="Calibri Light" charset="0"/>
              </a:rPr>
              <a:t>architecto</a:t>
            </a:r>
            <a:endParaRPr lang="en-JM" sz="2800" dirty="0">
              <a:solidFill>
                <a:schemeClr val="tx1"/>
              </a:solidFill>
              <a:latin typeface="+mj-lt"/>
              <a:cs typeface="Calibri Light" charset="0"/>
            </a:endParaRPr>
          </a:p>
        </p:txBody>
      </p: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957988DF-110E-4C73-A109-7DC4712BA1A8}"/>
              </a:ext>
            </a:extLst>
          </p:cNvPr>
          <p:cNvCxnSpPr/>
          <p:nvPr/>
        </p:nvCxnSpPr>
        <p:spPr>
          <a:xfrm>
            <a:off x="19965985" y="9906000"/>
            <a:ext cx="609600" cy="0"/>
          </a:xfrm>
          <a:prstGeom prst="line">
            <a:avLst/>
          </a:prstGeom>
          <a:ln w="12700" cap="rnd" cmpd="sng">
            <a:solidFill>
              <a:schemeClr val="accent6">
                <a:lumMod val="60000"/>
                <a:lumOff val="40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24464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1956989" y="8637019"/>
            <a:ext cx="458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JM" sz="3200" b="1" dirty="0">
                <a:latin typeface="+mj-lt"/>
                <a:ea typeface="Open Sans Light" charset="0"/>
                <a:cs typeface="Open Sans Light" charset="0"/>
              </a:rPr>
              <a:t>Header Info Here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208989" y="8615421"/>
            <a:ext cx="458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JM" sz="3200" b="1" dirty="0">
                <a:latin typeface="+mj-lt"/>
                <a:ea typeface="Open Sans Light" charset="0"/>
                <a:cs typeface="Open Sans Light" charset="0"/>
              </a:rPr>
              <a:t>Header Info Here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2521202" y="8615421"/>
            <a:ext cx="458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JM" sz="3200" b="1" dirty="0">
                <a:latin typeface="+mj-lt"/>
                <a:ea typeface="Open Sans Light" charset="0"/>
                <a:cs typeface="Open Sans Light" charset="0"/>
              </a:rPr>
              <a:t>Header Info Here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7806589" y="8593824"/>
            <a:ext cx="458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JM" sz="3200" b="1" dirty="0">
                <a:latin typeface="+mj-lt"/>
                <a:ea typeface="Open Sans Light" charset="0"/>
                <a:cs typeface="Open Sans Light" charset="0"/>
              </a:rPr>
              <a:t>Header Info Here</a:t>
            </a:r>
          </a:p>
        </p:txBody>
      </p:sp>
      <p:sp>
        <p:nvSpPr>
          <p:cNvPr id="43" name="Text Placeholder 5"/>
          <p:cNvSpPr txBox="1">
            <a:spLocks/>
          </p:cNvSpPr>
          <p:nvPr/>
        </p:nvSpPr>
        <p:spPr>
          <a:xfrm>
            <a:off x="1794099" y="9316715"/>
            <a:ext cx="4906221" cy="203200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US" sz="2800" dirty="0">
                <a:solidFill>
                  <a:schemeClr val="tx1"/>
                </a:solidFill>
                <a:latin typeface="+mj-lt"/>
                <a:ea typeface="Calibri Light" charset="0"/>
                <a:cs typeface="Calibri Light" charset="0"/>
              </a:rPr>
              <a:t>Ut enim ad minim veniam, quis nostrud exercitation ullamco laboris nisi aliquip</a:t>
            </a:r>
            <a:endParaRPr lang="en-JM" sz="2800" dirty="0">
              <a:solidFill>
                <a:schemeClr val="tx1"/>
              </a:solidFill>
              <a:latin typeface="+mj-lt"/>
              <a:ea typeface="Calibri Light" charset="0"/>
              <a:cs typeface="Calibri Light" charset="0"/>
            </a:endParaRPr>
          </a:p>
        </p:txBody>
      </p:sp>
      <p:sp>
        <p:nvSpPr>
          <p:cNvPr id="44" name="Text Placeholder 5"/>
          <p:cNvSpPr txBox="1">
            <a:spLocks/>
          </p:cNvSpPr>
          <p:nvPr/>
        </p:nvSpPr>
        <p:spPr>
          <a:xfrm>
            <a:off x="7047877" y="9316714"/>
            <a:ext cx="4902664" cy="203200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US" sz="2800" dirty="0">
                <a:solidFill>
                  <a:schemeClr val="tx1"/>
                </a:solidFill>
                <a:latin typeface="+mj-lt"/>
                <a:ea typeface="Calibri Light" charset="0"/>
                <a:cs typeface="Calibri Light" charset="0"/>
              </a:rPr>
              <a:t>Ut enim ad minim veniam, quis nostrud exercitation ullamco laboris nisi aliquip</a:t>
            </a:r>
            <a:endParaRPr lang="en-JM" sz="2800" dirty="0">
              <a:solidFill>
                <a:schemeClr val="tx1"/>
              </a:solidFill>
              <a:latin typeface="+mj-lt"/>
              <a:ea typeface="Calibri Light" charset="0"/>
              <a:cs typeface="Calibri Light" charset="0"/>
            </a:endParaRPr>
          </a:p>
        </p:txBody>
      </p:sp>
      <p:sp>
        <p:nvSpPr>
          <p:cNvPr id="45" name="Text Placeholder 5"/>
          <p:cNvSpPr txBox="1">
            <a:spLocks/>
          </p:cNvSpPr>
          <p:nvPr/>
        </p:nvSpPr>
        <p:spPr>
          <a:xfrm>
            <a:off x="12360498" y="9316715"/>
            <a:ext cx="4901848" cy="223520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US" sz="2800" dirty="0">
                <a:solidFill>
                  <a:schemeClr val="tx1"/>
                </a:solidFill>
                <a:latin typeface="+mj-lt"/>
                <a:ea typeface="Calibri Light" charset="0"/>
                <a:cs typeface="Calibri Light" charset="0"/>
              </a:rPr>
              <a:t>Ut enim ad minim veniam, quis nostrud exercitation ullamco laboris nisi </a:t>
            </a:r>
            <a:r>
              <a:rPr lang="en-US" sz="2800" dirty="0" err="1">
                <a:solidFill>
                  <a:schemeClr val="tx1"/>
                </a:solidFill>
                <a:latin typeface="+mj-lt"/>
                <a:ea typeface="Calibri Light" charset="0"/>
                <a:cs typeface="Calibri Light" charset="0"/>
              </a:rPr>
              <a:t>ut</a:t>
            </a:r>
            <a:endParaRPr lang="en-JM" sz="2800" dirty="0">
              <a:solidFill>
                <a:schemeClr val="tx1"/>
              </a:solidFill>
              <a:latin typeface="+mj-lt"/>
              <a:ea typeface="Calibri Light" charset="0"/>
              <a:cs typeface="Calibri Light" charset="0"/>
            </a:endParaRPr>
          </a:p>
        </p:txBody>
      </p:sp>
      <p:sp>
        <p:nvSpPr>
          <p:cNvPr id="46" name="Text Placeholder 5"/>
          <p:cNvSpPr txBox="1">
            <a:spLocks/>
          </p:cNvSpPr>
          <p:nvPr/>
        </p:nvSpPr>
        <p:spPr>
          <a:xfrm>
            <a:off x="17643699" y="9316715"/>
            <a:ext cx="4895997" cy="203200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US" sz="2800" dirty="0">
                <a:solidFill>
                  <a:schemeClr val="tx1"/>
                </a:solidFill>
                <a:latin typeface="+mj-lt"/>
                <a:ea typeface="Calibri Light" charset="0"/>
                <a:cs typeface="Calibri Light" charset="0"/>
              </a:rPr>
              <a:t>Ut enim ad minim veniam, quis nostrud exercitation ullamco laboris nisi </a:t>
            </a:r>
            <a:r>
              <a:rPr lang="en-US" sz="2800" dirty="0" err="1">
                <a:solidFill>
                  <a:schemeClr val="tx1"/>
                </a:solidFill>
                <a:latin typeface="+mj-lt"/>
                <a:ea typeface="Calibri Light" charset="0"/>
                <a:cs typeface="Calibri Light" charset="0"/>
              </a:rPr>
              <a:t>ut</a:t>
            </a:r>
            <a:endParaRPr lang="en-JM" sz="2800" dirty="0">
              <a:solidFill>
                <a:schemeClr val="tx1"/>
              </a:solidFill>
              <a:latin typeface="+mj-lt"/>
              <a:ea typeface="Calibri Light" charset="0"/>
              <a:cs typeface="Calibri Light" charset="0"/>
            </a:endParaRPr>
          </a:p>
        </p:txBody>
      </p:sp>
      <p:sp>
        <p:nvSpPr>
          <p:cNvPr id="36" name="Oval 35"/>
          <p:cNvSpPr>
            <a:spLocks noChangeAspect="1"/>
          </p:cNvSpPr>
          <p:nvPr/>
        </p:nvSpPr>
        <p:spPr>
          <a:xfrm>
            <a:off x="2327209" y="4236720"/>
            <a:ext cx="3839995" cy="3839995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3733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35" name="Oval 34"/>
          <p:cNvSpPr>
            <a:spLocks noChangeAspect="1"/>
          </p:cNvSpPr>
          <p:nvPr/>
        </p:nvSpPr>
        <p:spPr>
          <a:xfrm>
            <a:off x="7621297" y="4295683"/>
            <a:ext cx="3839995" cy="3839995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3733" dirty="0">
              <a:solidFill>
                <a:srgbClr val="87CB3D"/>
              </a:solidFill>
              <a:latin typeface="Calibri"/>
            </a:endParaRPr>
          </a:p>
        </p:txBody>
      </p:sp>
      <p:sp>
        <p:nvSpPr>
          <p:cNvPr id="34" name="Oval 33"/>
          <p:cNvSpPr>
            <a:spLocks noChangeAspect="1"/>
          </p:cNvSpPr>
          <p:nvPr/>
        </p:nvSpPr>
        <p:spPr>
          <a:xfrm>
            <a:off x="12915441" y="4258853"/>
            <a:ext cx="3839995" cy="3839995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3733" dirty="0">
              <a:solidFill>
                <a:srgbClr val="87CB3D"/>
              </a:solidFill>
              <a:latin typeface="Calibri"/>
            </a:endParaRPr>
          </a:p>
        </p:txBody>
      </p:sp>
      <p:sp>
        <p:nvSpPr>
          <p:cNvPr id="33" name="Oval 32"/>
          <p:cNvSpPr>
            <a:spLocks noChangeAspect="1"/>
          </p:cNvSpPr>
          <p:nvPr/>
        </p:nvSpPr>
        <p:spPr>
          <a:xfrm>
            <a:off x="18107078" y="4258853"/>
            <a:ext cx="3839995" cy="3839995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3733" dirty="0">
              <a:solidFill>
                <a:srgbClr val="87CB3D"/>
              </a:solidFill>
              <a:latin typeface="Calibri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14109531" y="5624032"/>
            <a:ext cx="1451821" cy="1109637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8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9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49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50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51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52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53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3318099" y="5227610"/>
            <a:ext cx="1858221" cy="1858221"/>
            <a:chOff x="1978025" y="4927601"/>
            <a:chExt cx="549275" cy="549275"/>
          </a:xfrm>
          <a:solidFill>
            <a:schemeClr val="bg1"/>
          </a:solidFill>
        </p:grpSpPr>
        <p:sp>
          <p:nvSpPr>
            <p:cNvPr id="55" name="Freeform 48"/>
            <p:cNvSpPr>
              <a:spLocks noEditPoints="1"/>
            </p:cNvSpPr>
            <p:nvPr/>
          </p:nvSpPr>
          <p:spPr bwMode="auto">
            <a:xfrm>
              <a:off x="1978025" y="4927601"/>
              <a:ext cx="549275" cy="549275"/>
            </a:xfrm>
            <a:custGeom>
              <a:avLst/>
              <a:gdLst>
                <a:gd name="T0" fmla="*/ 97 w 146"/>
                <a:gd name="T1" fmla="*/ 14 h 146"/>
                <a:gd name="T2" fmla="*/ 14 w 146"/>
                <a:gd name="T3" fmla="*/ 49 h 146"/>
                <a:gd name="T4" fmla="*/ 49 w 146"/>
                <a:gd name="T5" fmla="*/ 132 h 146"/>
                <a:gd name="T6" fmla="*/ 132 w 146"/>
                <a:gd name="T7" fmla="*/ 97 h 146"/>
                <a:gd name="T8" fmla="*/ 97 w 146"/>
                <a:gd name="T9" fmla="*/ 14 h 146"/>
                <a:gd name="T10" fmla="*/ 52 w 146"/>
                <a:gd name="T11" fmla="*/ 125 h 146"/>
                <a:gd name="T12" fmla="*/ 21 w 146"/>
                <a:gd name="T13" fmla="*/ 52 h 146"/>
                <a:gd name="T14" fmla="*/ 94 w 146"/>
                <a:gd name="T15" fmla="*/ 21 h 146"/>
                <a:gd name="T16" fmla="*/ 125 w 146"/>
                <a:gd name="T17" fmla="*/ 94 h 146"/>
                <a:gd name="T18" fmla="*/ 52 w 146"/>
                <a:gd name="T19" fmla="*/ 1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146">
                  <a:moveTo>
                    <a:pt x="97" y="14"/>
                  </a:moveTo>
                  <a:cubicBezTo>
                    <a:pt x="64" y="0"/>
                    <a:pt x="27" y="16"/>
                    <a:pt x="14" y="49"/>
                  </a:cubicBezTo>
                  <a:cubicBezTo>
                    <a:pt x="0" y="82"/>
                    <a:pt x="16" y="119"/>
                    <a:pt x="49" y="132"/>
                  </a:cubicBezTo>
                  <a:cubicBezTo>
                    <a:pt x="82" y="146"/>
                    <a:pt x="119" y="130"/>
                    <a:pt x="132" y="97"/>
                  </a:cubicBezTo>
                  <a:cubicBezTo>
                    <a:pt x="146" y="64"/>
                    <a:pt x="130" y="27"/>
                    <a:pt x="97" y="14"/>
                  </a:cubicBezTo>
                  <a:close/>
                  <a:moveTo>
                    <a:pt x="52" y="125"/>
                  </a:moveTo>
                  <a:cubicBezTo>
                    <a:pt x="24" y="114"/>
                    <a:pt x="10" y="81"/>
                    <a:pt x="21" y="52"/>
                  </a:cubicBezTo>
                  <a:cubicBezTo>
                    <a:pt x="33" y="24"/>
                    <a:pt x="65" y="10"/>
                    <a:pt x="94" y="21"/>
                  </a:cubicBezTo>
                  <a:cubicBezTo>
                    <a:pt x="123" y="33"/>
                    <a:pt x="136" y="65"/>
                    <a:pt x="125" y="94"/>
                  </a:cubicBezTo>
                  <a:cubicBezTo>
                    <a:pt x="114" y="123"/>
                    <a:pt x="81" y="136"/>
                    <a:pt x="52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2219325" y="5168901"/>
              <a:ext cx="66675" cy="68263"/>
            </a:xfrm>
            <a:custGeom>
              <a:avLst/>
              <a:gdLst>
                <a:gd name="T0" fmla="*/ 12 w 18"/>
                <a:gd name="T1" fmla="*/ 2 h 18"/>
                <a:gd name="T2" fmla="*/ 2 w 18"/>
                <a:gd name="T3" fmla="*/ 6 h 18"/>
                <a:gd name="T4" fmla="*/ 6 w 18"/>
                <a:gd name="T5" fmla="*/ 16 h 18"/>
                <a:gd name="T6" fmla="*/ 16 w 18"/>
                <a:gd name="T7" fmla="*/ 12 h 18"/>
                <a:gd name="T8" fmla="*/ 12 w 18"/>
                <a:gd name="T9" fmla="*/ 2 h 18"/>
                <a:gd name="T10" fmla="*/ 8 w 18"/>
                <a:gd name="T11" fmla="*/ 13 h 18"/>
                <a:gd name="T12" fmla="*/ 5 w 18"/>
                <a:gd name="T13" fmla="*/ 8 h 18"/>
                <a:gd name="T14" fmla="*/ 11 w 18"/>
                <a:gd name="T15" fmla="*/ 5 h 18"/>
                <a:gd name="T16" fmla="*/ 13 w 18"/>
                <a:gd name="T17" fmla="*/ 11 h 18"/>
                <a:gd name="T18" fmla="*/ 8 w 18"/>
                <a:gd name="T1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12" y="2"/>
                  </a:moveTo>
                  <a:cubicBezTo>
                    <a:pt x="8" y="0"/>
                    <a:pt x="3" y="2"/>
                    <a:pt x="2" y="6"/>
                  </a:cubicBezTo>
                  <a:cubicBezTo>
                    <a:pt x="0" y="10"/>
                    <a:pt x="2" y="15"/>
                    <a:pt x="6" y="16"/>
                  </a:cubicBezTo>
                  <a:cubicBezTo>
                    <a:pt x="10" y="18"/>
                    <a:pt x="15" y="16"/>
                    <a:pt x="16" y="12"/>
                  </a:cubicBezTo>
                  <a:cubicBezTo>
                    <a:pt x="18" y="8"/>
                    <a:pt x="16" y="3"/>
                    <a:pt x="12" y="2"/>
                  </a:cubicBezTo>
                  <a:close/>
                  <a:moveTo>
                    <a:pt x="8" y="13"/>
                  </a:moveTo>
                  <a:cubicBezTo>
                    <a:pt x="5" y="12"/>
                    <a:pt x="4" y="10"/>
                    <a:pt x="5" y="8"/>
                  </a:cubicBezTo>
                  <a:cubicBezTo>
                    <a:pt x="6" y="5"/>
                    <a:pt x="8" y="4"/>
                    <a:pt x="11" y="5"/>
                  </a:cubicBezTo>
                  <a:cubicBezTo>
                    <a:pt x="13" y="6"/>
                    <a:pt x="14" y="8"/>
                    <a:pt x="13" y="11"/>
                  </a:cubicBezTo>
                  <a:cubicBezTo>
                    <a:pt x="12" y="13"/>
                    <a:pt x="10" y="14"/>
                    <a:pt x="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2151063" y="5100638"/>
              <a:ext cx="203200" cy="203200"/>
            </a:xfrm>
            <a:custGeom>
              <a:avLst/>
              <a:gdLst>
                <a:gd name="T0" fmla="*/ 36 w 54"/>
                <a:gd name="T1" fmla="*/ 5 h 54"/>
                <a:gd name="T2" fmla="*/ 5 w 54"/>
                <a:gd name="T3" fmla="*/ 18 h 54"/>
                <a:gd name="T4" fmla="*/ 18 w 54"/>
                <a:gd name="T5" fmla="*/ 49 h 54"/>
                <a:gd name="T6" fmla="*/ 49 w 54"/>
                <a:gd name="T7" fmla="*/ 36 h 54"/>
                <a:gd name="T8" fmla="*/ 36 w 54"/>
                <a:gd name="T9" fmla="*/ 5 h 54"/>
                <a:gd name="T10" fmla="*/ 21 w 54"/>
                <a:gd name="T11" fmla="*/ 42 h 54"/>
                <a:gd name="T12" fmla="*/ 12 w 54"/>
                <a:gd name="T13" fmla="*/ 21 h 54"/>
                <a:gd name="T14" fmla="*/ 33 w 54"/>
                <a:gd name="T15" fmla="*/ 12 h 54"/>
                <a:gd name="T16" fmla="*/ 42 w 54"/>
                <a:gd name="T17" fmla="*/ 33 h 54"/>
                <a:gd name="T18" fmla="*/ 21 w 54"/>
                <a:gd name="T19" fmla="*/ 4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54">
                  <a:moveTo>
                    <a:pt x="36" y="5"/>
                  </a:moveTo>
                  <a:cubicBezTo>
                    <a:pt x="24" y="0"/>
                    <a:pt x="10" y="6"/>
                    <a:pt x="5" y="18"/>
                  </a:cubicBezTo>
                  <a:cubicBezTo>
                    <a:pt x="0" y="30"/>
                    <a:pt x="6" y="44"/>
                    <a:pt x="18" y="49"/>
                  </a:cubicBezTo>
                  <a:cubicBezTo>
                    <a:pt x="30" y="54"/>
                    <a:pt x="44" y="48"/>
                    <a:pt x="49" y="36"/>
                  </a:cubicBezTo>
                  <a:cubicBezTo>
                    <a:pt x="54" y="24"/>
                    <a:pt x="48" y="10"/>
                    <a:pt x="36" y="5"/>
                  </a:cubicBezTo>
                  <a:close/>
                  <a:moveTo>
                    <a:pt x="21" y="42"/>
                  </a:moveTo>
                  <a:cubicBezTo>
                    <a:pt x="13" y="39"/>
                    <a:pt x="9" y="29"/>
                    <a:pt x="12" y="21"/>
                  </a:cubicBezTo>
                  <a:cubicBezTo>
                    <a:pt x="15" y="13"/>
                    <a:pt x="25" y="9"/>
                    <a:pt x="33" y="12"/>
                  </a:cubicBezTo>
                  <a:cubicBezTo>
                    <a:pt x="41" y="15"/>
                    <a:pt x="45" y="25"/>
                    <a:pt x="42" y="33"/>
                  </a:cubicBezTo>
                  <a:cubicBezTo>
                    <a:pt x="39" y="41"/>
                    <a:pt x="29" y="45"/>
                    <a:pt x="2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2290763" y="5237163"/>
              <a:ext cx="74612" cy="77788"/>
            </a:xfrm>
            <a:custGeom>
              <a:avLst/>
              <a:gdLst>
                <a:gd name="T0" fmla="*/ 20 w 20"/>
                <a:gd name="T1" fmla="*/ 3 h 21"/>
                <a:gd name="T2" fmla="*/ 19 w 20"/>
                <a:gd name="T3" fmla="*/ 0 h 21"/>
                <a:gd name="T4" fmla="*/ 16 w 20"/>
                <a:gd name="T5" fmla="*/ 1 h 21"/>
                <a:gd name="T6" fmla="*/ 16 w 20"/>
                <a:gd name="T7" fmla="*/ 1 h 21"/>
                <a:gd name="T8" fmla="*/ 1 w 20"/>
                <a:gd name="T9" fmla="*/ 17 h 21"/>
                <a:gd name="T10" fmla="*/ 0 w 20"/>
                <a:gd name="T11" fmla="*/ 19 h 21"/>
                <a:gd name="T12" fmla="*/ 3 w 20"/>
                <a:gd name="T13" fmla="*/ 20 h 21"/>
                <a:gd name="T14" fmla="*/ 3 w 20"/>
                <a:gd name="T15" fmla="*/ 20 h 21"/>
                <a:gd name="T16" fmla="*/ 20 w 20"/>
                <a:gd name="T17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1">
                  <a:moveTo>
                    <a:pt x="20" y="3"/>
                  </a:move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6" y="0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9"/>
                    <a:pt x="8" y="14"/>
                    <a:pt x="1" y="17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0" y="20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0" y="17"/>
                    <a:pt x="16" y="11"/>
                    <a:pt x="2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2312988" y="5259388"/>
              <a:ext cx="109537" cy="112713"/>
            </a:xfrm>
            <a:custGeom>
              <a:avLst/>
              <a:gdLst>
                <a:gd name="T0" fmla="*/ 27 w 29"/>
                <a:gd name="T1" fmla="*/ 0 h 30"/>
                <a:gd name="T2" fmla="*/ 25 w 29"/>
                <a:gd name="T3" fmla="*/ 1 h 30"/>
                <a:gd name="T4" fmla="*/ 1 w 29"/>
                <a:gd name="T5" fmla="*/ 25 h 30"/>
                <a:gd name="T6" fmla="*/ 0 w 29"/>
                <a:gd name="T7" fmla="*/ 28 h 30"/>
                <a:gd name="T8" fmla="*/ 3 w 29"/>
                <a:gd name="T9" fmla="*/ 29 h 30"/>
                <a:gd name="T10" fmla="*/ 3 w 29"/>
                <a:gd name="T11" fmla="*/ 29 h 30"/>
                <a:gd name="T12" fmla="*/ 29 w 29"/>
                <a:gd name="T13" fmla="*/ 3 h 30"/>
                <a:gd name="T14" fmla="*/ 27 w 29"/>
                <a:gd name="T1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30">
                  <a:moveTo>
                    <a:pt x="27" y="0"/>
                  </a:moveTo>
                  <a:cubicBezTo>
                    <a:pt x="26" y="0"/>
                    <a:pt x="25" y="0"/>
                    <a:pt x="25" y="1"/>
                  </a:cubicBezTo>
                  <a:cubicBezTo>
                    <a:pt x="20" y="13"/>
                    <a:pt x="12" y="21"/>
                    <a:pt x="1" y="25"/>
                  </a:cubicBezTo>
                  <a:cubicBezTo>
                    <a:pt x="0" y="26"/>
                    <a:pt x="0" y="27"/>
                    <a:pt x="0" y="28"/>
                  </a:cubicBezTo>
                  <a:cubicBezTo>
                    <a:pt x="1" y="29"/>
                    <a:pt x="2" y="30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4" y="24"/>
                    <a:pt x="24" y="15"/>
                    <a:pt x="29" y="3"/>
                  </a:cubicBezTo>
                  <a:cubicBezTo>
                    <a:pt x="29" y="2"/>
                    <a:pt x="28" y="1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2301875" y="5248276"/>
              <a:ext cx="93662" cy="93663"/>
            </a:xfrm>
            <a:custGeom>
              <a:avLst/>
              <a:gdLst>
                <a:gd name="T0" fmla="*/ 23 w 25"/>
                <a:gd name="T1" fmla="*/ 0 h 25"/>
                <a:gd name="T2" fmla="*/ 20 w 25"/>
                <a:gd name="T3" fmla="*/ 1 h 25"/>
                <a:gd name="T4" fmla="*/ 1 w 25"/>
                <a:gd name="T5" fmla="*/ 21 h 25"/>
                <a:gd name="T6" fmla="*/ 1 w 25"/>
                <a:gd name="T7" fmla="*/ 21 h 25"/>
                <a:gd name="T8" fmla="*/ 0 w 25"/>
                <a:gd name="T9" fmla="*/ 24 h 25"/>
                <a:gd name="T10" fmla="*/ 3 w 25"/>
                <a:gd name="T11" fmla="*/ 25 h 25"/>
                <a:gd name="T12" fmla="*/ 3 w 25"/>
                <a:gd name="T13" fmla="*/ 25 h 25"/>
                <a:gd name="T14" fmla="*/ 24 w 25"/>
                <a:gd name="T15" fmla="*/ 3 h 25"/>
                <a:gd name="T16" fmla="*/ 23 w 25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23" y="0"/>
                  </a:moveTo>
                  <a:cubicBezTo>
                    <a:pt x="22" y="0"/>
                    <a:pt x="21" y="0"/>
                    <a:pt x="20" y="1"/>
                  </a:cubicBezTo>
                  <a:cubicBezTo>
                    <a:pt x="17" y="11"/>
                    <a:pt x="10" y="17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2"/>
                    <a:pt x="0" y="23"/>
                    <a:pt x="0" y="24"/>
                  </a:cubicBezTo>
                  <a:cubicBezTo>
                    <a:pt x="1" y="25"/>
                    <a:pt x="2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2" y="21"/>
                    <a:pt x="20" y="13"/>
                    <a:pt x="24" y="3"/>
                  </a:cubicBezTo>
                  <a:cubicBezTo>
                    <a:pt x="25" y="2"/>
                    <a:pt x="24" y="1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2139950" y="5089526"/>
              <a:ext cx="74612" cy="79375"/>
            </a:xfrm>
            <a:custGeom>
              <a:avLst/>
              <a:gdLst>
                <a:gd name="T0" fmla="*/ 20 w 20"/>
                <a:gd name="T1" fmla="*/ 2 h 21"/>
                <a:gd name="T2" fmla="*/ 17 w 20"/>
                <a:gd name="T3" fmla="*/ 1 h 21"/>
                <a:gd name="T4" fmla="*/ 17 w 20"/>
                <a:gd name="T5" fmla="*/ 1 h 21"/>
                <a:gd name="T6" fmla="*/ 0 w 20"/>
                <a:gd name="T7" fmla="*/ 18 h 21"/>
                <a:gd name="T8" fmla="*/ 0 w 20"/>
                <a:gd name="T9" fmla="*/ 18 h 21"/>
                <a:gd name="T10" fmla="*/ 1 w 20"/>
                <a:gd name="T11" fmla="*/ 21 h 21"/>
                <a:gd name="T12" fmla="*/ 4 w 20"/>
                <a:gd name="T13" fmla="*/ 20 h 21"/>
                <a:gd name="T14" fmla="*/ 4 w 20"/>
                <a:gd name="T15" fmla="*/ 20 h 21"/>
                <a:gd name="T16" fmla="*/ 19 w 20"/>
                <a:gd name="T17" fmla="*/ 4 h 21"/>
                <a:gd name="T18" fmla="*/ 20 w 20"/>
                <a:gd name="T1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1">
                  <a:moveTo>
                    <a:pt x="20" y="2"/>
                  </a:moveTo>
                  <a:cubicBezTo>
                    <a:pt x="20" y="1"/>
                    <a:pt x="18" y="0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0" y="4"/>
                    <a:pt x="4" y="10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0"/>
                    <a:pt x="1" y="21"/>
                  </a:cubicBezTo>
                  <a:cubicBezTo>
                    <a:pt x="2" y="21"/>
                    <a:pt x="4" y="21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12"/>
                    <a:pt x="12" y="7"/>
                    <a:pt x="19" y="4"/>
                  </a:cubicBezTo>
                  <a:cubicBezTo>
                    <a:pt x="20" y="4"/>
                    <a:pt x="20" y="3"/>
                    <a:pt x="2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2082800" y="5033963"/>
              <a:ext cx="109537" cy="112713"/>
            </a:xfrm>
            <a:custGeom>
              <a:avLst/>
              <a:gdLst>
                <a:gd name="T0" fmla="*/ 29 w 29"/>
                <a:gd name="T1" fmla="*/ 2 h 30"/>
                <a:gd name="T2" fmla="*/ 26 w 29"/>
                <a:gd name="T3" fmla="*/ 1 h 30"/>
                <a:gd name="T4" fmla="*/ 26 w 29"/>
                <a:gd name="T5" fmla="*/ 1 h 30"/>
                <a:gd name="T6" fmla="*/ 0 w 29"/>
                <a:gd name="T7" fmla="*/ 27 h 30"/>
                <a:gd name="T8" fmla="*/ 2 w 29"/>
                <a:gd name="T9" fmla="*/ 30 h 30"/>
                <a:gd name="T10" fmla="*/ 4 w 29"/>
                <a:gd name="T11" fmla="*/ 29 h 30"/>
                <a:gd name="T12" fmla="*/ 28 w 29"/>
                <a:gd name="T13" fmla="*/ 5 h 30"/>
                <a:gd name="T14" fmla="*/ 29 w 29"/>
                <a:gd name="T15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30">
                  <a:moveTo>
                    <a:pt x="29" y="2"/>
                  </a:moveTo>
                  <a:cubicBezTo>
                    <a:pt x="28" y="1"/>
                    <a:pt x="27" y="0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15" y="6"/>
                    <a:pt x="5" y="15"/>
                    <a:pt x="0" y="27"/>
                  </a:cubicBezTo>
                  <a:cubicBezTo>
                    <a:pt x="0" y="28"/>
                    <a:pt x="1" y="29"/>
                    <a:pt x="2" y="30"/>
                  </a:cubicBezTo>
                  <a:cubicBezTo>
                    <a:pt x="3" y="30"/>
                    <a:pt x="4" y="30"/>
                    <a:pt x="4" y="29"/>
                  </a:cubicBezTo>
                  <a:cubicBezTo>
                    <a:pt x="9" y="17"/>
                    <a:pt x="17" y="9"/>
                    <a:pt x="28" y="5"/>
                  </a:cubicBezTo>
                  <a:cubicBezTo>
                    <a:pt x="29" y="4"/>
                    <a:pt x="29" y="3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2109788" y="5064126"/>
              <a:ext cx="93662" cy="93663"/>
            </a:xfrm>
            <a:custGeom>
              <a:avLst/>
              <a:gdLst>
                <a:gd name="T0" fmla="*/ 24 w 25"/>
                <a:gd name="T1" fmla="*/ 4 h 25"/>
                <a:gd name="T2" fmla="*/ 25 w 25"/>
                <a:gd name="T3" fmla="*/ 1 h 25"/>
                <a:gd name="T4" fmla="*/ 22 w 25"/>
                <a:gd name="T5" fmla="*/ 0 h 25"/>
                <a:gd name="T6" fmla="*/ 22 w 25"/>
                <a:gd name="T7" fmla="*/ 0 h 25"/>
                <a:gd name="T8" fmla="*/ 1 w 25"/>
                <a:gd name="T9" fmla="*/ 22 h 25"/>
                <a:gd name="T10" fmla="*/ 2 w 25"/>
                <a:gd name="T11" fmla="*/ 25 h 25"/>
                <a:gd name="T12" fmla="*/ 5 w 25"/>
                <a:gd name="T13" fmla="*/ 24 h 25"/>
                <a:gd name="T14" fmla="*/ 24 w 25"/>
                <a:gd name="T15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24" y="4"/>
                  </a:moveTo>
                  <a:cubicBezTo>
                    <a:pt x="25" y="3"/>
                    <a:pt x="25" y="2"/>
                    <a:pt x="25" y="1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3" y="4"/>
                    <a:pt x="5" y="12"/>
                    <a:pt x="1" y="22"/>
                  </a:cubicBezTo>
                  <a:cubicBezTo>
                    <a:pt x="0" y="23"/>
                    <a:pt x="1" y="24"/>
                    <a:pt x="2" y="25"/>
                  </a:cubicBezTo>
                  <a:cubicBezTo>
                    <a:pt x="3" y="25"/>
                    <a:pt x="4" y="25"/>
                    <a:pt x="5" y="24"/>
                  </a:cubicBezTo>
                  <a:cubicBezTo>
                    <a:pt x="8" y="14"/>
                    <a:pt x="15" y="8"/>
                    <a:pt x="2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9272206" y="5433784"/>
            <a:ext cx="1509739" cy="1490133"/>
            <a:chOff x="1044576" y="3035301"/>
            <a:chExt cx="488950" cy="482600"/>
          </a:xfrm>
          <a:solidFill>
            <a:schemeClr val="bg1"/>
          </a:solidFill>
        </p:grpSpPr>
        <p:sp>
          <p:nvSpPr>
            <p:cNvPr id="65" name="Freeform 65"/>
            <p:cNvSpPr>
              <a:spLocks noEditPoints="1"/>
            </p:cNvSpPr>
            <p:nvPr/>
          </p:nvSpPr>
          <p:spPr bwMode="auto">
            <a:xfrm>
              <a:off x="1044576" y="3035301"/>
              <a:ext cx="488950" cy="482600"/>
            </a:xfrm>
            <a:custGeom>
              <a:avLst/>
              <a:gdLst>
                <a:gd name="T0" fmla="*/ 127 w 130"/>
                <a:gd name="T1" fmla="*/ 42 h 128"/>
                <a:gd name="T2" fmla="*/ 87 w 130"/>
                <a:gd name="T3" fmla="*/ 2 h 128"/>
                <a:gd name="T4" fmla="*/ 79 w 130"/>
                <a:gd name="T5" fmla="*/ 0 h 128"/>
                <a:gd name="T6" fmla="*/ 75 w 130"/>
                <a:gd name="T7" fmla="*/ 2 h 128"/>
                <a:gd name="T8" fmla="*/ 73 w 130"/>
                <a:gd name="T9" fmla="*/ 6 h 128"/>
                <a:gd name="T10" fmla="*/ 64 w 130"/>
                <a:gd name="T11" fmla="*/ 21 h 128"/>
                <a:gd name="T12" fmla="*/ 41 w 130"/>
                <a:gd name="T13" fmla="*/ 37 h 128"/>
                <a:gd name="T14" fmla="*/ 15 w 130"/>
                <a:gd name="T15" fmla="*/ 55 h 128"/>
                <a:gd name="T16" fmla="*/ 1 w 130"/>
                <a:gd name="T17" fmla="*/ 78 h 128"/>
                <a:gd name="T18" fmla="*/ 3 w 130"/>
                <a:gd name="T19" fmla="*/ 86 h 128"/>
                <a:gd name="T20" fmla="*/ 43 w 130"/>
                <a:gd name="T21" fmla="*/ 126 h 128"/>
                <a:gd name="T22" fmla="*/ 51 w 130"/>
                <a:gd name="T23" fmla="*/ 128 h 128"/>
                <a:gd name="T24" fmla="*/ 55 w 130"/>
                <a:gd name="T25" fmla="*/ 126 h 128"/>
                <a:gd name="T26" fmla="*/ 57 w 130"/>
                <a:gd name="T27" fmla="*/ 122 h 128"/>
                <a:gd name="T28" fmla="*/ 66 w 130"/>
                <a:gd name="T29" fmla="*/ 107 h 128"/>
                <a:gd name="T30" fmla="*/ 89 w 130"/>
                <a:gd name="T31" fmla="*/ 91 h 128"/>
                <a:gd name="T32" fmla="*/ 115 w 130"/>
                <a:gd name="T33" fmla="*/ 73 h 128"/>
                <a:gd name="T34" fmla="*/ 129 w 130"/>
                <a:gd name="T35" fmla="*/ 50 h 128"/>
                <a:gd name="T36" fmla="*/ 127 w 130"/>
                <a:gd name="T37" fmla="*/ 42 h 128"/>
                <a:gd name="T38" fmla="*/ 49 w 130"/>
                <a:gd name="T39" fmla="*/ 120 h 128"/>
                <a:gd name="T40" fmla="*/ 9 w 130"/>
                <a:gd name="T41" fmla="*/ 80 h 128"/>
                <a:gd name="T42" fmla="*/ 81 w 130"/>
                <a:gd name="T43" fmla="*/ 8 h 128"/>
                <a:gd name="T44" fmla="*/ 121 w 130"/>
                <a:gd name="T45" fmla="*/ 48 h 128"/>
                <a:gd name="T46" fmla="*/ 49 w 130"/>
                <a:gd name="T4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28">
                  <a:moveTo>
                    <a:pt x="127" y="42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5" y="0"/>
                    <a:pt x="82" y="0"/>
                    <a:pt x="79" y="0"/>
                  </a:cubicBezTo>
                  <a:cubicBezTo>
                    <a:pt x="78" y="1"/>
                    <a:pt x="76" y="1"/>
                    <a:pt x="75" y="2"/>
                  </a:cubicBezTo>
                  <a:cubicBezTo>
                    <a:pt x="74" y="3"/>
                    <a:pt x="74" y="4"/>
                    <a:pt x="73" y="6"/>
                  </a:cubicBezTo>
                  <a:cubicBezTo>
                    <a:pt x="72" y="12"/>
                    <a:pt x="68" y="17"/>
                    <a:pt x="64" y="21"/>
                  </a:cubicBezTo>
                  <a:cubicBezTo>
                    <a:pt x="58" y="27"/>
                    <a:pt x="50" y="32"/>
                    <a:pt x="41" y="37"/>
                  </a:cubicBezTo>
                  <a:cubicBezTo>
                    <a:pt x="32" y="42"/>
                    <a:pt x="23" y="48"/>
                    <a:pt x="15" y="55"/>
                  </a:cubicBezTo>
                  <a:cubicBezTo>
                    <a:pt x="8" y="62"/>
                    <a:pt x="4" y="69"/>
                    <a:pt x="1" y="78"/>
                  </a:cubicBezTo>
                  <a:cubicBezTo>
                    <a:pt x="0" y="80"/>
                    <a:pt x="1" y="84"/>
                    <a:pt x="3" y="8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5" y="128"/>
                    <a:pt x="48" y="128"/>
                    <a:pt x="51" y="128"/>
                  </a:cubicBezTo>
                  <a:cubicBezTo>
                    <a:pt x="52" y="127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2"/>
                  </a:cubicBezTo>
                  <a:cubicBezTo>
                    <a:pt x="58" y="116"/>
                    <a:pt x="62" y="111"/>
                    <a:pt x="66" y="107"/>
                  </a:cubicBezTo>
                  <a:cubicBezTo>
                    <a:pt x="72" y="101"/>
                    <a:pt x="80" y="96"/>
                    <a:pt x="89" y="91"/>
                  </a:cubicBezTo>
                  <a:cubicBezTo>
                    <a:pt x="98" y="86"/>
                    <a:pt x="107" y="80"/>
                    <a:pt x="115" y="73"/>
                  </a:cubicBezTo>
                  <a:cubicBezTo>
                    <a:pt x="122" y="66"/>
                    <a:pt x="126" y="59"/>
                    <a:pt x="129" y="50"/>
                  </a:cubicBezTo>
                  <a:cubicBezTo>
                    <a:pt x="130" y="48"/>
                    <a:pt x="129" y="44"/>
                    <a:pt x="127" y="42"/>
                  </a:cubicBezTo>
                  <a:close/>
                  <a:moveTo>
                    <a:pt x="49" y="120"/>
                  </a:moveTo>
                  <a:cubicBezTo>
                    <a:pt x="36" y="107"/>
                    <a:pt x="22" y="93"/>
                    <a:pt x="9" y="80"/>
                  </a:cubicBezTo>
                  <a:cubicBezTo>
                    <a:pt x="20" y="43"/>
                    <a:pt x="70" y="45"/>
                    <a:pt x="81" y="8"/>
                  </a:cubicBezTo>
                  <a:cubicBezTo>
                    <a:pt x="94" y="21"/>
                    <a:pt x="108" y="35"/>
                    <a:pt x="121" y="48"/>
                  </a:cubicBezTo>
                  <a:cubicBezTo>
                    <a:pt x="110" y="85"/>
                    <a:pt x="60" y="83"/>
                    <a:pt x="4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66" name="Freeform 66"/>
            <p:cNvSpPr>
              <a:spLocks noEditPoints="1"/>
            </p:cNvSpPr>
            <p:nvPr/>
          </p:nvSpPr>
          <p:spPr bwMode="auto">
            <a:xfrm>
              <a:off x="1222375" y="3205163"/>
              <a:ext cx="131762" cy="134938"/>
            </a:xfrm>
            <a:custGeom>
              <a:avLst/>
              <a:gdLst>
                <a:gd name="T0" fmla="*/ 28 w 35"/>
                <a:gd name="T1" fmla="*/ 12 h 36"/>
                <a:gd name="T2" fmla="*/ 20 w 35"/>
                <a:gd name="T3" fmla="*/ 13 h 36"/>
                <a:gd name="T4" fmla="*/ 10 w 35"/>
                <a:gd name="T5" fmla="*/ 7 h 36"/>
                <a:gd name="T6" fmla="*/ 15 w 35"/>
                <a:gd name="T7" fmla="*/ 6 h 36"/>
                <a:gd name="T8" fmla="*/ 19 w 35"/>
                <a:gd name="T9" fmla="*/ 6 h 36"/>
                <a:gd name="T10" fmla="*/ 20 w 35"/>
                <a:gd name="T11" fmla="*/ 2 h 36"/>
                <a:gd name="T12" fmla="*/ 13 w 35"/>
                <a:gd name="T13" fmla="*/ 1 h 36"/>
                <a:gd name="T14" fmla="*/ 6 w 35"/>
                <a:gd name="T15" fmla="*/ 4 h 36"/>
                <a:gd name="T16" fmla="*/ 5 w 35"/>
                <a:gd name="T17" fmla="*/ 3 h 36"/>
                <a:gd name="T18" fmla="*/ 3 w 35"/>
                <a:gd name="T19" fmla="*/ 5 h 36"/>
                <a:gd name="T20" fmla="*/ 4 w 35"/>
                <a:gd name="T21" fmla="*/ 6 h 36"/>
                <a:gd name="T22" fmla="*/ 1 w 35"/>
                <a:gd name="T23" fmla="*/ 15 h 36"/>
                <a:gd name="T24" fmla="*/ 3 w 35"/>
                <a:gd name="T25" fmla="*/ 22 h 36"/>
                <a:gd name="T26" fmla="*/ 18 w 35"/>
                <a:gd name="T27" fmla="*/ 21 h 36"/>
                <a:gd name="T28" fmla="*/ 23 w 35"/>
                <a:gd name="T29" fmla="*/ 31 h 36"/>
                <a:gd name="T30" fmla="*/ 19 w 35"/>
                <a:gd name="T31" fmla="*/ 30 h 36"/>
                <a:gd name="T32" fmla="*/ 16 w 35"/>
                <a:gd name="T33" fmla="*/ 28 h 36"/>
                <a:gd name="T34" fmla="*/ 13 w 35"/>
                <a:gd name="T35" fmla="*/ 31 h 36"/>
                <a:gd name="T36" fmla="*/ 17 w 35"/>
                <a:gd name="T37" fmla="*/ 35 h 36"/>
                <a:gd name="T38" fmla="*/ 25 w 35"/>
                <a:gd name="T39" fmla="*/ 36 h 36"/>
                <a:gd name="T40" fmla="*/ 31 w 35"/>
                <a:gd name="T41" fmla="*/ 35 h 36"/>
                <a:gd name="T42" fmla="*/ 33 w 35"/>
                <a:gd name="T43" fmla="*/ 34 h 36"/>
                <a:gd name="T44" fmla="*/ 33 w 35"/>
                <a:gd name="T45" fmla="*/ 32 h 36"/>
                <a:gd name="T46" fmla="*/ 34 w 35"/>
                <a:gd name="T47" fmla="*/ 26 h 36"/>
                <a:gd name="T48" fmla="*/ 35 w 35"/>
                <a:gd name="T49" fmla="*/ 18 h 36"/>
                <a:gd name="T50" fmla="*/ 10 w 35"/>
                <a:gd name="T51" fmla="*/ 17 h 36"/>
                <a:gd name="T52" fmla="*/ 6 w 35"/>
                <a:gd name="T53" fmla="*/ 15 h 36"/>
                <a:gd name="T54" fmla="*/ 7 w 35"/>
                <a:gd name="T55" fmla="*/ 11 h 36"/>
                <a:gd name="T56" fmla="*/ 14 w 35"/>
                <a:gd name="T57" fmla="*/ 16 h 36"/>
                <a:gd name="T58" fmla="*/ 29 w 35"/>
                <a:gd name="T59" fmla="*/ 25 h 36"/>
                <a:gd name="T60" fmla="*/ 21 w 35"/>
                <a:gd name="T61" fmla="*/ 20 h 36"/>
                <a:gd name="T62" fmla="*/ 25 w 35"/>
                <a:gd name="T63" fmla="*/ 18 h 36"/>
                <a:gd name="T64" fmla="*/ 28 w 35"/>
                <a:gd name="T65" fmla="*/ 20 h 36"/>
                <a:gd name="T66" fmla="*/ 29 w 35"/>
                <a:gd name="T6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6">
                  <a:moveTo>
                    <a:pt x="32" y="15"/>
                  </a:moveTo>
                  <a:cubicBezTo>
                    <a:pt x="31" y="14"/>
                    <a:pt x="30" y="13"/>
                    <a:pt x="28" y="12"/>
                  </a:cubicBezTo>
                  <a:cubicBezTo>
                    <a:pt x="27" y="12"/>
                    <a:pt x="26" y="12"/>
                    <a:pt x="24" y="12"/>
                  </a:cubicBezTo>
                  <a:cubicBezTo>
                    <a:pt x="23" y="12"/>
                    <a:pt x="22" y="12"/>
                    <a:pt x="20" y="13"/>
                  </a:cubicBezTo>
                  <a:cubicBezTo>
                    <a:pt x="19" y="13"/>
                    <a:pt x="18" y="14"/>
                    <a:pt x="16" y="15"/>
                  </a:cubicBezTo>
                  <a:cubicBezTo>
                    <a:pt x="14" y="12"/>
                    <a:pt x="12" y="10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1"/>
                    <a:pt x="16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9"/>
                    <a:pt x="2" y="10"/>
                  </a:cubicBezTo>
                  <a:cubicBezTo>
                    <a:pt x="1" y="12"/>
                    <a:pt x="1" y="13"/>
                    <a:pt x="1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5" y="23"/>
                    <a:pt x="8" y="24"/>
                    <a:pt x="10" y="24"/>
                  </a:cubicBezTo>
                  <a:cubicBezTo>
                    <a:pt x="13" y="23"/>
                    <a:pt x="15" y="23"/>
                    <a:pt x="18" y="21"/>
                  </a:cubicBezTo>
                  <a:cubicBezTo>
                    <a:pt x="21" y="24"/>
                    <a:pt x="23" y="27"/>
                    <a:pt x="25" y="29"/>
                  </a:cubicBezTo>
                  <a:cubicBezTo>
                    <a:pt x="24" y="30"/>
                    <a:pt x="24" y="30"/>
                    <a:pt x="23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5" y="28"/>
                    <a:pt x="15" y="29"/>
                    <a:pt x="14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2"/>
                    <a:pt x="13" y="33"/>
                    <a:pt x="14" y="33"/>
                  </a:cubicBezTo>
                  <a:cubicBezTo>
                    <a:pt x="15" y="34"/>
                    <a:pt x="16" y="35"/>
                    <a:pt x="17" y="35"/>
                  </a:cubicBezTo>
                  <a:cubicBezTo>
                    <a:pt x="18" y="36"/>
                    <a:pt x="19" y="36"/>
                    <a:pt x="20" y="36"/>
                  </a:cubicBezTo>
                  <a:cubicBezTo>
                    <a:pt x="22" y="36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0" y="34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3" y="35"/>
                    <a:pt x="33" y="35"/>
                    <a:pt x="33" y="34"/>
                  </a:cubicBezTo>
                  <a:cubicBezTo>
                    <a:pt x="33" y="34"/>
                    <a:pt x="34" y="34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ubicBezTo>
                    <a:pt x="32" y="32"/>
                    <a:pt x="32" y="31"/>
                    <a:pt x="31" y="30"/>
                  </a:cubicBezTo>
                  <a:cubicBezTo>
                    <a:pt x="32" y="29"/>
                    <a:pt x="33" y="27"/>
                    <a:pt x="34" y="26"/>
                  </a:cubicBezTo>
                  <a:cubicBezTo>
                    <a:pt x="35" y="24"/>
                    <a:pt x="35" y="23"/>
                    <a:pt x="35" y="21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4" y="17"/>
                    <a:pt x="33" y="16"/>
                    <a:pt x="32" y="15"/>
                  </a:cubicBezTo>
                  <a:close/>
                  <a:moveTo>
                    <a:pt x="10" y="17"/>
                  </a:moveTo>
                  <a:cubicBezTo>
                    <a:pt x="9" y="17"/>
                    <a:pt x="8" y="17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10" y="11"/>
                    <a:pt x="12" y="14"/>
                    <a:pt x="14" y="16"/>
                  </a:cubicBezTo>
                  <a:cubicBezTo>
                    <a:pt x="12" y="17"/>
                    <a:pt x="11" y="17"/>
                    <a:pt x="10" y="17"/>
                  </a:cubicBezTo>
                  <a:close/>
                  <a:moveTo>
                    <a:pt x="29" y="25"/>
                  </a:moveTo>
                  <a:cubicBezTo>
                    <a:pt x="28" y="26"/>
                    <a:pt x="28" y="27"/>
                    <a:pt x="27" y="27"/>
                  </a:cubicBezTo>
                  <a:cubicBezTo>
                    <a:pt x="25" y="25"/>
                    <a:pt x="23" y="22"/>
                    <a:pt x="21" y="20"/>
                  </a:cubicBezTo>
                  <a:cubicBezTo>
                    <a:pt x="21" y="20"/>
                    <a:pt x="22" y="19"/>
                    <a:pt x="23" y="19"/>
                  </a:cubicBezTo>
                  <a:cubicBezTo>
                    <a:pt x="23" y="19"/>
                    <a:pt x="24" y="19"/>
                    <a:pt x="25" y="18"/>
                  </a:cubicBezTo>
                  <a:cubicBezTo>
                    <a:pt x="25" y="18"/>
                    <a:pt x="26" y="18"/>
                    <a:pt x="27" y="19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30" y="22"/>
                    <a:pt x="30" y="23"/>
                    <a:pt x="29" y="23"/>
                  </a:cubicBezTo>
                  <a:cubicBezTo>
                    <a:pt x="29" y="24"/>
                    <a:pt x="29" y="25"/>
                    <a:pt x="2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67" name="Freeform 67"/>
            <p:cNvSpPr>
              <a:spLocks/>
            </p:cNvSpPr>
            <p:nvPr/>
          </p:nvSpPr>
          <p:spPr bwMode="auto">
            <a:xfrm>
              <a:off x="1211263" y="3367088"/>
              <a:ext cx="71437" cy="79375"/>
            </a:xfrm>
            <a:custGeom>
              <a:avLst/>
              <a:gdLst>
                <a:gd name="T0" fmla="*/ 16 w 19"/>
                <a:gd name="T1" fmla="*/ 1 h 21"/>
                <a:gd name="T2" fmla="*/ 16 w 19"/>
                <a:gd name="T3" fmla="*/ 1 h 21"/>
                <a:gd name="T4" fmla="*/ 9 w 19"/>
                <a:gd name="T5" fmla="*/ 7 h 21"/>
                <a:gd name="T6" fmla="*/ 3 w 19"/>
                <a:gd name="T7" fmla="*/ 14 h 21"/>
                <a:gd name="T8" fmla="*/ 0 w 19"/>
                <a:gd name="T9" fmla="*/ 17 h 21"/>
                <a:gd name="T10" fmla="*/ 0 w 19"/>
                <a:gd name="T11" fmla="*/ 17 h 21"/>
                <a:gd name="T12" fmla="*/ 0 w 19"/>
                <a:gd name="T13" fmla="*/ 20 h 21"/>
                <a:gd name="T14" fmla="*/ 3 w 19"/>
                <a:gd name="T15" fmla="*/ 20 h 21"/>
                <a:gd name="T16" fmla="*/ 3 w 19"/>
                <a:gd name="T17" fmla="*/ 20 h 21"/>
                <a:gd name="T18" fmla="*/ 6 w 19"/>
                <a:gd name="T19" fmla="*/ 16 h 21"/>
                <a:gd name="T20" fmla="*/ 11 w 19"/>
                <a:gd name="T21" fmla="*/ 10 h 21"/>
                <a:gd name="T22" fmla="*/ 18 w 19"/>
                <a:gd name="T23" fmla="*/ 4 h 21"/>
                <a:gd name="T24" fmla="*/ 18 w 19"/>
                <a:gd name="T25" fmla="*/ 4 h 21"/>
                <a:gd name="T26" fmla="*/ 19 w 19"/>
                <a:gd name="T27" fmla="*/ 4 h 21"/>
                <a:gd name="T28" fmla="*/ 19 w 19"/>
                <a:gd name="T29" fmla="*/ 1 h 21"/>
                <a:gd name="T30" fmla="*/ 16 w 19"/>
                <a:gd name="T3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1" y="5"/>
                    <a:pt x="9" y="7"/>
                  </a:cubicBezTo>
                  <a:cubicBezTo>
                    <a:pt x="6" y="9"/>
                    <a:pt x="5" y="11"/>
                    <a:pt x="3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4"/>
                    <a:pt x="9" y="12"/>
                    <a:pt x="11" y="10"/>
                  </a:cubicBezTo>
                  <a:cubicBezTo>
                    <a:pt x="14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3"/>
                    <a:pt x="19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68" name="Freeform 68"/>
            <p:cNvSpPr>
              <a:spLocks/>
            </p:cNvSpPr>
            <p:nvPr/>
          </p:nvSpPr>
          <p:spPr bwMode="auto">
            <a:xfrm>
              <a:off x="1296988" y="3111501"/>
              <a:ext cx="74612" cy="77788"/>
            </a:xfrm>
            <a:custGeom>
              <a:avLst/>
              <a:gdLst>
                <a:gd name="T0" fmla="*/ 8 w 20"/>
                <a:gd name="T1" fmla="*/ 11 h 21"/>
                <a:gd name="T2" fmla="*/ 1 w 20"/>
                <a:gd name="T3" fmla="*/ 17 h 21"/>
                <a:gd name="T4" fmla="*/ 0 w 20"/>
                <a:gd name="T5" fmla="*/ 17 h 21"/>
                <a:gd name="T6" fmla="*/ 0 w 20"/>
                <a:gd name="T7" fmla="*/ 20 h 21"/>
                <a:gd name="T8" fmla="*/ 3 w 20"/>
                <a:gd name="T9" fmla="*/ 20 h 21"/>
                <a:gd name="T10" fmla="*/ 3 w 20"/>
                <a:gd name="T11" fmla="*/ 20 h 21"/>
                <a:gd name="T12" fmla="*/ 10 w 20"/>
                <a:gd name="T13" fmla="*/ 14 h 21"/>
                <a:gd name="T14" fmla="*/ 16 w 20"/>
                <a:gd name="T15" fmla="*/ 7 h 21"/>
                <a:gd name="T16" fmla="*/ 19 w 20"/>
                <a:gd name="T17" fmla="*/ 3 h 21"/>
                <a:gd name="T18" fmla="*/ 19 w 20"/>
                <a:gd name="T19" fmla="*/ 3 h 21"/>
                <a:gd name="T20" fmla="*/ 19 w 20"/>
                <a:gd name="T21" fmla="*/ 0 h 21"/>
                <a:gd name="T22" fmla="*/ 16 w 20"/>
                <a:gd name="T23" fmla="*/ 0 h 21"/>
                <a:gd name="T24" fmla="*/ 16 w 20"/>
                <a:gd name="T25" fmla="*/ 1 h 21"/>
                <a:gd name="T26" fmla="*/ 13 w 20"/>
                <a:gd name="T27" fmla="*/ 5 h 21"/>
                <a:gd name="T28" fmla="*/ 8 w 20"/>
                <a:gd name="T2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8" y="11"/>
                  </a:moveTo>
                  <a:cubicBezTo>
                    <a:pt x="5" y="13"/>
                    <a:pt x="3" y="15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8"/>
                    <a:pt x="8" y="16"/>
                    <a:pt x="10" y="14"/>
                  </a:cubicBezTo>
                  <a:cubicBezTo>
                    <a:pt x="13" y="12"/>
                    <a:pt x="14" y="9"/>
                    <a:pt x="16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10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9007404" y="5504480"/>
            <a:ext cx="1067781" cy="1422400"/>
            <a:chOff x="1588" y="-1587"/>
            <a:chExt cx="3895725" cy="5189537"/>
          </a:xfrm>
          <a:solidFill>
            <a:schemeClr val="bg1"/>
          </a:solidFill>
        </p:grpSpPr>
        <p:sp>
          <p:nvSpPr>
            <p:cNvPr id="70" name="Freeform 33"/>
            <p:cNvSpPr>
              <a:spLocks noEditPoints="1"/>
            </p:cNvSpPr>
            <p:nvPr/>
          </p:nvSpPr>
          <p:spPr bwMode="auto">
            <a:xfrm>
              <a:off x="1588" y="-1587"/>
              <a:ext cx="3895725" cy="5189537"/>
            </a:xfrm>
            <a:custGeom>
              <a:avLst/>
              <a:gdLst>
                <a:gd name="T0" fmla="*/ 907 w 1036"/>
                <a:gd name="T1" fmla="*/ 561 h 1381"/>
                <a:gd name="T2" fmla="*/ 907 w 1036"/>
                <a:gd name="T3" fmla="*/ 389 h 1381"/>
                <a:gd name="T4" fmla="*/ 518 w 1036"/>
                <a:gd name="T5" fmla="*/ 0 h 1381"/>
                <a:gd name="T6" fmla="*/ 130 w 1036"/>
                <a:gd name="T7" fmla="*/ 389 h 1381"/>
                <a:gd name="T8" fmla="*/ 130 w 1036"/>
                <a:gd name="T9" fmla="*/ 561 h 1381"/>
                <a:gd name="T10" fmla="*/ 0 w 1036"/>
                <a:gd name="T11" fmla="*/ 691 h 1381"/>
                <a:gd name="T12" fmla="*/ 0 w 1036"/>
                <a:gd name="T13" fmla="*/ 820 h 1381"/>
                <a:gd name="T14" fmla="*/ 0 w 1036"/>
                <a:gd name="T15" fmla="*/ 863 h 1381"/>
                <a:gd name="T16" fmla="*/ 0 w 1036"/>
                <a:gd name="T17" fmla="*/ 950 h 1381"/>
                <a:gd name="T18" fmla="*/ 0 w 1036"/>
                <a:gd name="T19" fmla="*/ 993 h 1381"/>
                <a:gd name="T20" fmla="*/ 389 w 1036"/>
                <a:gd name="T21" fmla="*/ 1381 h 1381"/>
                <a:gd name="T22" fmla="*/ 648 w 1036"/>
                <a:gd name="T23" fmla="*/ 1381 h 1381"/>
                <a:gd name="T24" fmla="*/ 1036 w 1036"/>
                <a:gd name="T25" fmla="*/ 993 h 1381"/>
                <a:gd name="T26" fmla="*/ 1036 w 1036"/>
                <a:gd name="T27" fmla="*/ 950 h 1381"/>
                <a:gd name="T28" fmla="*/ 1036 w 1036"/>
                <a:gd name="T29" fmla="*/ 863 h 1381"/>
                <a:gd name="T30" fmla="*/ 1036 w 1036"/>
                <a:gd name="T31" fmla="*/ 820 h 1381"/>
                <a:gd name="T32" fmla="*/ 1036 w 1036"/>
                <a:gd name="T33" fmla="*/ 691 h 1381"/>
                <a:gd name="T34" fmla="*/ 907 w 1036"/>
                <a:gd name="T35" fmla="*/ 561 h 1381"/>
                <a:gd name="T36" fmla="*/ 216 w 1036"/>
                <a:gd name="T37" fmla="*/ 389 h 1381"/>
                <a:gd name="T38" fmla="*/ 518 w 1036"/>
                <a:gd name="T39" fmla="*/ 86 h 1381"/>
                <a:gd name="T40" fmla="*/ 820 w 1036"/>
                <a:gd name="T41" fmla="*/ 389 h 1381"/>
                <a:gd name="T42" fmla="*/ 820 w 1036"/>
                <a:gd name="T43" fmla="*/ 561 h 1381"/>
                <a:gd name="T44" fmla="*/ 734 w 1036"/>
                <a:gd name="T45" fmla="*/ 561 h 1381"/>
                <a:gd name="T46" fmla="*/ 734 w 1036"/>
                <a:gd name="T47" fmla="*/ 389 h 1381"/>
                <a:gd name="T48" fmla="*/ 518 w 1036"/>
                <a:gd name="T49" fmla="*/ 173 h 1381"/>
                <a:gd name="T50" fmla="*/ 302 w 1036"/>
                <a:gd name="T51" fmla="*/ 389 h 1381"/>
                <a:gd name="T52" fmla="*/ 302 w 1036"/>
                <a:gd name="T53" fmla="*/ 561 h 1381"/>
                <a:gd name="T54" fmla="*/ 216 w 1036"/>
                <a:gd name="T55" fmla="*/ 561 h 1381"/>
                <a:gd name="T56" fmla="*/ 216 w 1036"/>
                <a:gd name="T57" fmla="*/ 389 h 1381"/>
                <a:gd name="T58" fmla="*/ 691 w 1036"/>
                <a:gd name="T59" fmla="*/ 389 h 1381"/>
                <a:gd name="T60" fmla="*/ 691 w 1036"/>
                <a:gd name="T61" fmla="*/ 389 h 1381"/>
                <a:gd name="T62" fmla="*/ 691 w 1036"/>
                <a:gd name="T63" fmla="*/ 561 h 1381"/>
                <a:gd name="T64" fmla="*/ 345 w 1036"/>
                <a:gd name="T65" fmla="*/ 561 h 1381"/>
                <a:gd name="T66" fmla="*/ 345 w 1036"/>
                <a:gd name="T67" fmla="*/ 389 h 1381"/>
                <a:gd name="T68" fmla="*/ 345 w 1036"/>
                <a:gd name="T69" fmla="*/ 389 h 1381"/>
                <a:gd name="T70" fmla="*/ 518 w 1036"/>
                <a:gd name="T71" fmla="*/ 216 h 1381"/>
                <a:gd name="T72" fmla="*/ 691 w 1036"/>
                <a:gd name="T73" fmla="*/ 389 h 1381"/>
                <a:gd name="T74" fmla="*/ 950 w 1036"/>
                <a:gd name="T75" fmla="*/ 820 h 1381"/>
                <a:gd name="T76" fmla="*/ 950 w 1036"/>
                <a:gd name="T77" fmla="*/ 863 h 1381"/>
                <a:gd name="T78" fmla="*/ 950 w 1036"/>
                <a:gd name="T79" fmla="*/ 950 h 1381"/>
                <a:gd name="T80" fmla="*/ 950 w 1036"/>
                <a:gd name="T81" fmla="*/ 993 h 1381"/>
                <a:gd name="T82" fmla="*/ 648 w 1036"/>
                <a:gd name="T83" fmla="*/ 1295 h 1381"/>
                <a:gd name="T84" fmla="*/ 389 w 1036"/>
                <a:gd name="T85" fmla="*/ 1295 h 1381"/>
                <a:gd name="T86" fmla="*/ 86 w 1036"/>
                <a:gd name="T87" fmla="*/ 993 h 1381"/>
                <a:gd name="T88" fmla="*/ 86 w 1036"/>
                <a:gd name="T89" fmla="*/ 950 h 1381"/>
                <a:gd name="T90" fmla="*/ 86 w 1036"/>
                <a:gd name="T91" fmla="*/ 863 h 1381"/>
                <a:gd name="T92" fmla="*/ 86 w 1036"/>
                <a:gd name="T93" fmla="*/ 820 h 1381"/>
                <a:gd name="T94" fmla="*/ 86 w 1036"/>
                <a:gd name="T95" fmla="*/ 691 h 1381"/>
                <a:gd name="T96" fmla="*/ 130 w 1036"/>
                <a:gd name="T97" fmla="*/ 648 h 1381"/>
                <a:gd name="T98" fmla="*/ 216 w 1036"/>
                <a:gd name="T99" fmla="*/ 648 h 1381"/>
                <a:gd name="T100" fmla="*/ 820 w 1036"/>
                <a:gd name="T101" fmla="*/ 648 h 1381"/>
                <a:gd name="T102" fmla="*/ 907 w 1036"/>
                <a:gd name="T103" fmla="*/ 648 h 1381"/>
                <a:gd name="T104" fmla="*/ 950 w 1036"/>
                <a:gd name="T105" fmla="*/ 691 h 1381"/>
                <a:gd name="T106" fmla="*/ 950 w 1036"/>
                <a:gd name="T107" fmla="*/ 820 h 1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36" h="1381">
                  <a:moveTo>
                    <a:pt x="907" y="561"/>
                  </a:moveTo>
                  <a:cubicBezTo>
                    <a:pt x="907" y="389"/>
                    <a:pt x="907" y="389"/>
                    <a:pt x="907" y="389"/>
                  </a:cubicBezTo>
                  <a:cubicBezTo>
                    <a:pt x="907" y="174"/>
                    <a:pt x="733" y="0"/>
                    <a:pt x="518" y="0"/>
                  </a:cubicBezTo>
                  <a:cubicBezTo>
                    <a:pt x="303" y="0"/>
                    <a:pt x="130" y="174"/>
                    <a:pt x="130" y="389"/>
                  </a:cubicBezTo>
                  <a:cubicBezTo>
                    <a:pt x="130" y="561"/>
                    <a:pt x="130" y="561"/>
                    <a:pt x="130" y="561"/>
                  </a:cubicBezTo>
                  <a:cubicBezTo>
                    <a:pt x="58" y="561"/>
                    <a:pt x="0" y="619"/>
                    <a:pt x="0" y="691"/>
                  </a:cubicBezTo>
                  <a:cubicBezTo>
                    <a:pt x="0" y="820"/>
                    <a:pt x="0" y="820"/>
                    <a:pt x="0" y="820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0" y="950"/>
                    <a:pt x="0" y="950"/>
                    <a:pt x="0" y="950"/>
                  </a:cubicBezTo>
                  <a:cubicBezTo>
                    <a:pt x="0" y="993"/>
                    <a:pt x="0" y="993"/>
                    <a:pt x="0" y="993"/>
                  </a:cubicBezTo>
                  <a:cubicBezTo>
                    <a:pt x="0" y="1207"/>
                    <a:pt x="174" y="1381"/>
                    <a:pt x="389" y="1381"/>
                  </a:cubicBezTo>
                  <a:cubicBezTo>
                    <a:pt x="648" y="1381"/>
                    <a:pt x="648" y="1381"/>
                    <a:pt x="648" y="1381"/>
                  </a:cubicBezTo>
                  <a:cubicBezTo>
                    <a:pt x="862" y="1381"/>
                    <a:pt x="1036" y="1207"/>
                    <a:pt x="1036" y="993"/>
                  </a:cubicBezTo>
                  <a:cubicBezTo>
                    <a:pt x="1036" y="950"/>
                    <a:pt x="1036" y="950"/>
                    <a:pt x="1036" y="950"/>
                  </a:cubicBezTo>
                  <a:cubicBezTo>
                    <a:pt x="1036" y="863"/>
                    <a:pt x="1036" y="863"/>
                    <a:pt x="1036" y="863"/>
                  </a:cubicBezTo>
                  <a:cubicBezTo>
                    <a:pt x="1036" y="820"/>
                    <a:pt x="1036" y="820"/>
                    <a:pt x="1036" y="820"/>
                  </a:cubicBezTo>
                  <a:cubicBezTo>
                    <a:pt x="1036" y="691"/>
                    <a:pt x="1036" y="691"/>
                    <a:pt x="1036" y="691"/>
                  </a:cubicBezTo>
                  <a:cubicBezTo>
                    <a:pt x="1036" y="619"/>
                    <a:pt x="978" y="561"/>
                    <a:pt x="907" y="561"/>
                  </a:cubicBezTo>
                  <a:close/>
                  <a:moveTo>
                    <a:pt x="216" y="389"/>
                  </a:moveTo>
                  <a:cubicBezTo>
                    <a:pt x="216" y="222"/>
                    <a:pt x="351" y="86"/>
                    <a:pt x="518" y="86"/>
                  </a:cubicBezTo>
                  <a:cubicBezTo>
                    <a:pt x="685" y="86"/>
                    <a:pt x="820" y="222"/>
                    <a:pt x="820" y="389"/>
                  </a:cubicBezTo>
                  <a:cubicBezTo>
                    <a:pt x="820" y="561"/>
                    <a:pt x="820" y="561"/>
                    <a:pt x="820" y="561"/>
                  </a:cubicBezTo>
                  <a:cubicBezTo>
                    <a:pt x="734" y="561"/>
                    <a:pt x="734" y="561"/>
                    <a:pt x="734" y="561"/>
                  </a:cubicBezTo>
                  <a:cubicBezTo>
                    <a:pt x="734" y="389"/>
                    <a:pt x="734" y="389"/>
                    <a:pt x="734" y="389"/>
                  </a:cubicBezTo>
                  <a:cubicBezTo>
                    <a:pt x="734" y="269"/>
                    <a:pt x="637" y="173"/>
                    <a:pt x="518" y="173"/>
                  </a:cubicBezTo>
                  <a:cubicBezTo>
                    <a:pt x="399" y="173"/>
                    <a:pt x="302" y="269"/>
                    <a:pt x="302" y="389"/>
                  </a:cubicBezTo>
                  <a:cubicBezTo>
                    <a:pt x="302" y="561"/>
                    <a:pt x="302" y="561"/>
                    <a:pt x="302" y="561"/>
                  </a:cubicBezTo>
                  <a:cubicBezTo>
                    <a:pt x="216" y="561"/>
                    <a:pt x="216" y="561"/>
                    <a:pt x="216" y="561"/>
                  </a:cubicBezTo>
                  <a:lnTo>
                    <a:pt x="216" y="389"/>
                  </a:lnTo>
                  <a:close/>
                  <a:moveTo>
                    <a:pt x="691" y="389"/>
                  </a:moveTo>
                  <a:cubicBezTo>
                    <a:pt x="691" y="389"/>
                    <a:pt x="691" y="389"/>
                    <a:pt x="691" y="389"/>
                  </a:cubicBezTo>
                  <a:cubicBezTo>
                    <a:pt x="691" y="561"/>
                    <a:pt x="691" y="561"/>
                    <a:pt x="691" y="561"/>
                  </a:cubicBezTo>
                  <a:cubicBezTo>
                    <a:pt x="345" y="561"/>
                    <a:pt x="345" y="561"/>
                    <a:pt x="345" y="561"/>
                  </a:cubicBezTo>
                  <a:cubicBezTo>
                    <a:pt x="345" y="389"/>
                    <a:pt x="345" y="389"/>
                    <a:pt x="345" y="389"/>
                  </a:cubicBezTo>
                  <a:cubicBezTo>
                    <a:pt x="345" y="389"/>
                    <a:pt x="345" y="389"/>
                    <a:pt x="345" y="389"/>
                  </a:cubicBezTo>
                  <a:cubicBezTo>
                    <a:pt x="345" y="293"/>
                    <a:pt x="423" y="216"/>
                    <a:pt x="518" y="216"/>
                  </a:cubicBezTo>
                  <a:cubicBezTo>
                    <a:pt x="613" y="216"/>
                    <a:pt x="691" y="293"/>
                    <a:pt x="691" y="389"/>
                  </a:cubicBezTo>
                  <a:close/>
                  <a:moveTo>
                    <a:pt x="950" y="820"/>
                  </a:moveTo>
                  <a:cubicBezTo>
                    <a:pt x="950" y="863"/>
                    <a:pt x="950" y="863"/>
                    <a:pt x="950" y="863"/>
                  </a:cubicBezTo>
                  <a:cubicBezTo>
                    <a:pt x="950" y="950"/>
                    <a:pt x="950" y="950"/>
                    <a:pt x="950" y="950"/>
                  </a:cubicBezTo>
                  <a:cubicBezTo>
                    <a:pt x="950" y="993"/>
                    <a:pt x="950" y="993"/>
                    <a:pt x="950" y="993"/>
                  </a:cubicBezTo>
                  <a:cubicBezTo>
                    <a:pt x="950" y="1159"/>
                    <a:pt x="814" y="1295"/>
                    <a:pt x="648" y="1295"/>
                  </a:cubicBezTo>
                  <a:cubicBezTo>
                    <a:pt x="389" y="1295"/>
                    <a:pt x="389" y="1295"/>
                    <a:pt x="389" y="1295"/>
                  </a:cubicBezTo>
                  <a:cubicBezTo>
                    <a:pt x="222" y="1295"/>
                    <a:pt x="86" y="1159"/>
                    <a:pt x="86" y="993"/>
                  </a:cubicBezTo>
                  <a:cubicBezTo>
                    <a:pt x="86" y="950"/>
                    <a:pt x="86" y="950"/>
                    <a:pt x="86" y="950"/>
                  </a:cubicBezTo>
                  <a:cubicBezTo>
                    <a:pt x="86" y="863"/>
                    <a:pt x="86" y="863"/>
                    <a:pt x="86" y="863"/>
                  </a:cubicBezTo>
                  <a:cubicBezTo>
                    <a:pt x="86" y="820"/>
                    <a:pt x="86" y="820"/>
                    <a:pt x="86" y="820"/>
                  </a:cubicBezTo>
                  <a:cubicBezTo>
                    <a:pt x="86" y="691"/>
                    <a:pt x="86" y="691"/>
                    <a:pt x="86" y="691"/>
                  </a:cubicBezTo>
                  <a:cubicBezTo>
                    <a:pt x="86" y="667"/>
                    <a:pt x="106" y="648"/>
                    <a:pt x="130" y="648"/>
                  </a:cubicBezTo>
                  <a:cubicBezTo>
                    <a:pt x="158" y="648"/>
                    <a:pt x="187" y="648"/>
                    <a:pt x="216" y="648"/>
                  </a:cubicBezTo>
                  <a:cubicBezTo>
                    <a:pt x="820" y="648"/>
                    <a:pt x="820" y="648"/>
                    <a:pt x="820" y="648"/>
                  </a:cubicBezTo>
                  <a:cubicBezTo>
                    <a:pt x="849" y="648"/>
                    <a:pt x="878" y="648"/>
                    <a:pt x="907" y="648"/>
                  </a:cubicBezTo>
                  <a:cubicBezTo>
                    <a:pt x="930" y="648"/>
                    <a:pt x="950" y="667"/>
                    <a:pt x="950" y="691"/>
                  </a:cubicBezTo>
                  <a:lnTo>
                    <a:pt x="950" y="8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71" name="Freeform 34"/>
            <p:cNvSpPr>
              <a:spLocks/>
            </p:cNvSpPr>
            <p:nvPr/>
          </p:nvSpPr>
          <p:spPr bwMode="auto">
            <a:xfrm>
              <a:off x="1625601" y="3079750"/>
              <a:ext cx="647700" cy="973137"/>
            </a:xfrm>
            <a:custGeom>
              <a:avLst/>
              <a:gdLst>
                <a:gd name="T0" fmla="*/ 86 w 172"/>
                <a:gd name="T1" fmla="*/ 0 h 259"/>
                <a:gd name="T2" fmla="*/ 0 w 172"/>
                <a:gd name="T3" fmla="*/ 87 h 259"/>
                <a:gd name="T4" fmla="*/ 28 w 172"/>
                <a:gd name="T5" fmla="*/ 202 h 259"/>
                <a:gd name="T6" fmla="*/ 86 w 172"/>
                <a:gd name="T7" fmla="*/ 259 h 259"/>
                <a:gd name="T8" fmla="*/ 144 w 172"/>
                <a:gd name="T9" fmla="*/ 202 h 259"/>
                <a:gd name="T10" fmla="*/ 172 w 172"/>
                <a:gd name="T11" fmla="*/ 87 h 259"/>
                <a:gd name="T12" fmla="*/ 86 w 172"/>
                <a:gd name="T13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259">
                  <a:moveTo>
                    <a:pt x="86" y="0"/>
                  </a:moveTo>
                  <a:cubicBezTo>
                    <a:pt x="38" y="0"/>
                    <a:pt x="0" y="39"/>
                    <a:pt x="0" y="87"/>
                  </a:cubicBezTo>
                  <a:cubicBezTo>
                    <a:pt x="0" y="113"/>
                    <a:pt x="14" y="162"/>
                    <a:pt x="28" y="202"/>
                  </a:cubicBezTo>
                  <a:cubicBezTo>
                    <a:pt x="40" y="234"/>
                    <a:pt x="55" y="259"/>
                    <a:pt x="86" y="259"/>
                  </a:cubicBezTo>
                  <a:cubicBezTo>
                    <a:pt x="120" y="259"/>
                    <a:pt x="132" y="234"/>
                    <a:pt x="144" y="202"/>
                  </a:cubicBezTo>
                  <a:cubicBezTo>
                    <a:pt x="158" y="163"/>
                    <a:pt x="172" y="113"/>
                    <a:pt x="172" y="87"/>
                  </a:cubicBezTo>
                  <a:cubicBezTo>
                    <a:pt x="172" y="39"/>
                    <a:pt x="134" y="0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</p:grpSp>
      <p:sp>
        <p:nvSpPr>
          <p:cNvPr id="47" name="Text Box 3">
            <a:extLst>
              <a:ext uri="{FF2B5EF4-FFF2-40B4-BE49-F238E27FC236}">
                <a16:creationId xmlns:a16="http://schemas.microsoft.com/office/drawing/2014/main" id="{30A8F960-9544-450F-BBFD-4546771410D7}"/>
              </a:ext>
            </a:extLst>
          </p:cNvPr>
          <p:cNvSpPr txBox="1">
            <a:spLocks/>
          </p:cNvSpPr>
          <p:nvPr/>
        </p:nvSpPr>
        <p:spPr bwMode="auto">
          <a:xfrm>
            <a:off x="2587512" y="1761629"/>
            <a:ext cx="14094897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8000" b="1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Text Blocks With Icons</a:t>
            </a:r>
            <a:endParaRPr lang="x-none" altLang="x-none" sz="8000" b="1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sp>
        <p:nvSpPr>
          <p:cNvPr id="48" name="Text Box 2">
            <a:extLst>
              <a:ext uri="{FF2B5EF4-FFF2-40B4-BE49-F238E27FC236}">
                <a16:creationId xmlns:a16="http://schemas.microsoft.com/office/drawing/2014/main" id="{B0232D44-D763-41AC-ADFA-97D9CE122360}"/>
              </a:ext>
            </a:extLst>
          </p:cNvPr>
          <p:cNvSpPr txBox="1">
            <a:spLocks/>
          </p:cNvSpPr>
          <p:nvPr/>
        </p:nvSpPr>
        <p:spPr bwMode="auto">
          <a:xfrm>
            <a:off x="2669730" y="1288731"/>
            <a:ext cx="5592762" cy="56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en-US" altLang="x-none" sz="3200" spc="300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SemiBold" charset="0"/>
              </a:rPr>
              <a:t>SUBTITLE GOES HERE</a:t>
            </a:r>
            <a:endParaRPr lang="x-none" altLang="x-none" sz="3200" spc="300" dirty="0">
              <a:solidFill>
                <a:schemeClr val="accent3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13298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5612AD4C-60CB-4830-AE2F-2B561BBD3E0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</p:spTree>
    <p:extLst>
      <p:ext uri="{BB962C8B-B14F-4D97-AF65-F5344CB8AC3E}">
        <p14:creationId xmlns:p14="http://schemas.microsoft.com/office/powerpoint/2010/main" val="7759663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2612000" y="5310400"/>
            <a:ext cx="4772717" cy="652949"/>
            <a:chOff x="1848067" y="2697524"/>
            <a:chExt cx="2311184" cy="316190"/>
          </a:xfrm>
        </p:grpSpPr>
        <p:cxnSp>
          <p:nvCxnSpPr>
            <p:cNvPr id="16" name="Straight Connector 15"/>
            <p:cNvCxnSpPr/>
            <p:nvPr/>
          </p:nvCxnSpPr>
          <p:spPr>
            <a:xfrm flipH="1" flipV="1">
              <a:off x="3661285" y="2697524"/>
              <a:ext cx="497966" cy="3161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H="1">
              <a:off x="1848067" y="2697524"/>
              <a:ext cx="1813219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19"/>
          <p:cNvSpPr txBox="1"/>
          <p:nvPr/>
        </p:nvSpPr>
        <p:spPr>
          <a:xfrm>
            <a:off x="2562449" y="4555578"/>
            <a:ext cx="42677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6"/>
                </a:solidFill>
                <a:latin typeface="+mj-lt"/>
                <a:cs typeface="Open Sans Light"/>
              </a:rPr>
              <a:t>Feature One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562449" y="5446444"/>
            <a:ext cx="4267756" cy="178965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tx2"/>
                </a:solidFill>
                <a:latin typeface="+mj-lt"/>
                <a:cs typeface="Open Sans Light"/>
              </a:rPr>
              <a:t>Allows you to control the sharing of a patient’s information with a lab.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16791114" y="5410394"/>
            <a:ext cx="4861945" cy="509227"/>
            <a:chOff x="7528087" y="2680840"/>
            <a:chExt cx="2061939" cy="316190"/>
          </a:xfrm>
        </p:grpSpPr>
        <p:cxnSp>
          <p:nvCxnSpPr>
            <p:cNvPr id="23" name="Straight Connector 22"/>
            <p:cNvCxnSpPr/>
            <p:nvPr/>
          </p:nvCxnSpPr>
          <p:spPr>
            <a:xfrm flipV="1">
              <a:off x="7528087" y="2680840"/>
              <a:ext cx="497966" cy="3161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8026053" y="2680840"/>
              <a:ext cx="156397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/>
          <p:cNvSpPr txBox="1"/>
          <p:nvPr/>
        </p:nvSpPr>
        <p:spPr>
          <a:xfrm>
            <a:off x="17428188" y="4612022"/>
            <a:ext cx="42677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dirty="0">
                <a:solidFill>
                  <a:schemeClr val="accent3"/>
                </a:solidFill>
                <a:latin typeface="+mj-lt"/>
                <a:cs typeface="Open Sans Light"/>
              </a:rPr>
              <a:t>Feature Three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7974186" y="5609254"/>
            <a:ext cx="4267756" cy="162684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tx2"/>
                </a:solidFill>
                <a:cs typeface="Open Sans Light"/>
              </a:rPr>
              <a:t>Allows you to control the sharing of a patient’s information with a lab.</a:t>
            </a:r>
          </a:p>
        </p:txBody>
      </p:sp>
      <p:grpSp>
        <p:nvGrpSpPr>
          <p:cNvPr id="28" name="Group 27"/>
          <p:cNvGrpSpPr/>
          <p:nvPr/>
        </p:nvGrpSpPr>
        <p:grpSpPr>
          <a:xfrm flipV="1">
            <a:off x="16791114" y="7935988"/>
            <a:ext cx="4861945" cy="866560"/>
            <a:chOff x="7528087" y="2680840"/>
            <a:chExt cx="2061939" cy="316190"/>
          </a:xfrm>
        </p:grpSpPr>
        <p:cxnSp>
          <p:nvCxnSpPr>
            <p:cNvPr id="29" name="Straight Connector 28"/>
            <p:cNvCxnSpPr/>
            <p:nvPr/>
          </p:nvCxnSpPr>
          <p:spPr>
            <a:xfrm flipV="1">
              <a:off x="7528087" y="2680840"/>
              <a:ext cx="497966" cy="3161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8026053" y="2680840"/>
              <a:ext cx="156397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31"/>
          <p:cNvSpPr txBox="1"/>
          <p:nvPr/>
        </p:nvSpPr>
        <p:spPr>
          <a:xfrm>
            <a:off x="17428188" y="8004175"/>
            <a:ext cx="42677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dirty="0">
                <a:solidFill>
                  <a:schemeClr val="accent4"/>
                </a:solidFill>
                <a:latin typeface="+mj-lt"/>
                <a:cs typeface="Open Sans Light"/>
              </a:rPr>
              <a:t>Feature Four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7936758" y="8939602"/>
            <a:ext cx="4267756" cy="162684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tx2"/>
                </a:solidFill>
                <a:cs typeface="Open Sans Light"/>
              </a:rPr>
              <a:t>Allows you to control the sharing of a patient’s information with a lab.</a:t>
            </a:r>
          </a:p>
        </p:txBody>
      </p:sp>
      <p:grpSp>
        <p:nvGrpSpPr>
          <p:cNvPr id="34" name="Group 33"/>
          <p:cNvGrpSpPr/>
          <p:nvPr/>
        </p:nvGrpSpPr>
        <p:grpSpPr>
          <a:xfrm flipV="1">
            <a:off x="2669730" y="7935988"/>
            <a:ext cx="4772717" cy="856400"/>
            <a:chOff x="1848067" y="2697524"/>
            <a:chExt cx="2311184" cy="316190"/>
          </a:xfrm>
        </p:grpSpPr>
        <p:cxnSp>
          <p:nvCxnSpPr>
            <p:cNvPr id="35" name="Straight Connector 34"/>
            <p:cNvCxnSpPr/>
            <p:nvPr/>
          </p:nvCxnSpPr>
          <p:spPr>
            <a:xfrm flipH="1" flipV="1">
              <a:off x="3661285" y="2697524"/>
              <a:ext cx="497966" cy="3161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H="1">
              <a:off x="1848067" y="2697524"/>
              <a:ext cx="1813219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TextBox 37"/>
          <p:cNvSpPr txBox="1"/>
          <p:nvPr/>
        </p:nvSpPr>
        <p:spPr>
          <a:xfrm>
            <a:off x="2562449" y="8014317"/>
            <a:ext cx="42677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2"/>
                </a:solidFill>
                <a:latin typeface="+mj-lt"/>
                <a:cs typeface="Open Sans Light"/>
              </a:rPr>
              <a:t>Feature Two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562449" y="8905183"/>
            <a:ext cx="4267756" cy="138344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tx2"/>
                </a:solidFill>
                <a:cs typeface="Open Sans Light"/>
              </a:rPr>
              <a:t>Allows you to control the sharing of a patient’s information with a lab.</a:t>
            </a:r>
          </a:p>
        </p:txBody>
      </p:sp>
      <p:sp>
        <p:nvSpPr>
          <p:cNvPr id="46" name="AutoShape 96"/>
          <p:cNvSpPr>
            <a:spLocks/>
          </p:cNvSpPr>
          <p:nvPr/>
        </p:nvSpPr>
        <p:spPr bwMode="auto">
          <a:xfrm>
            <a:off x="1505187" y="8118761"/>
            <a:ext cx="725412" cy="7781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45" y="434"/>
                </a:moveTo>
                <a:cubicBezTo>
                  <a:pt x="19000" y="276"/>
                  <a:pt x="19186" y="194"/>
                  <a:pt x="19399" y="194"/>
                </a:cubicBezTo>
                <a:cubicBezTo>
                  <a:pt x="19670" y="194"/>
                  <a:pt x="19900" y="332"/>
                  <a:pt x="20087" y="602"/>
                </a:cubicBezTo>
                <a:cubicBezTo>
                  <a:pt x="20165" y="716"/>
                  <a:pt x="20282" y="872"/>
                  <a:pt x="20432" y="1072"/>
                </a:cubicBezTo>
                <a:cubicBezTo>
                  <a:pt x="20586" y="1274"/>
                  <a:pt x="20733" y="1483"/>
                  <a:pt x="20880" y="1692"/>
                </a:cubicBezTo>
                <a:cubicBezTo>
                  <a:pt x="21024" y="1903"/>
                  <a:pt x="21147" y="2127"/>
                  <a:pt x="21252" y="2359"/>
                </a:cubicBezTo>
                <a:cubicBezTo>
                  <a:pt x="21357" y="2597"/>
                  <a:pt x="21411" y="2796"/>
                  <a:pt x="21411" y="2967"/>
                </a:cubicBezTo>
                <a:cubicBezTo>
                  <a:pt x="21411" y="3334"/>
                  <a:pt x="21298" y="3616"/>
                  <a:pt x="21071" y="3825"/>
                </a:cubicBezTo>
                <a:lnTo>
                  <a:pt x="2568" y="21376"/>
                </a:lnTo>
                <a:cubicBezTo>
                  <a:pt x="2408" y="21526"/>
                  <a:pt x="2227" y="21599"/>
                  <a:pt x="2017" y="21599"/>
                </a:cubicBezTo>
                <a:cubicBezTo>
                  <a:pt x="1725" y="21599"/>
                  <a:pt x="1495" y="21464"/>
                  <a:pt x="1324" y="21194"/>
                </a:cubicBezTo>
                <a:cubicBezTo>
                  <a:pt x="1248" y="21082"/>
                  <a:pt x="1128" y="20924"/>
                  <a:pt x="971" y="20724"/>
                </a:cubicBezTo>
                <a:cubicBezTo>
                  <a:pt x="817" y="20521"/>
                  <a:pt x="668" y="20316"/>
                  <a:pt x="528" y="20104"/>
                </a:cubicBezTo>
                <a:cubicBezTo>
                  <a:pt x="386" y="19893"/>
                  <a:pt x="261" y="19672"/>
                  <a:pt x="156" y="19443"/>
                </a:cubicBezTo>
                <a:cubicBezTo>
                  <a:pt x="51" y="19214"/>
                  <a:pt x="0" y="19008"/>
                  <a:pt x="0" y="18832"/>
                </a:cubicBezTo>
                <a:cubicBezTo>
                  <a:pt x="0" y="18465"/>
                  <a:pt x="115" y="18177"/>
                  <a:pt x="337" y="17971"/>
                </a:cubicBezTo>
                <a:lnTo>
                  <a:pt x="18845" y="434"/>
                </a:lnTo>
                <a:close/>
                <a:moveTo>
                  <a:pt x="4372" y="9154"/>
                </a:moveTo>
                <a:lnTo>
                  <a:pt x="2998" y="8634"/>
                </a:lnTo>
                <a:lnTo>
                  <a:pt x="4372" y="8126"/>
                </a:lnTo>
                <a:lnTo>
                  <a:pt x="4805" y="6484"/>
                </a:lnTo>
                <a:lnTo>
                  <a:pt x="5204" y="8126"/>
                </a:lnTo>
                <a:lnTo>
                  <a:pt x="6597" y="8634"/>
                </a:lnTo>
                <a:lnTo>
                  <a:pt x="5204" y="9154"/>
                </a:lnTo>
                <a:lnTo>
                  <a:pt x="4805" y="10800"/>
                </a:lnTo>
                <a:lnTo>
                  <a:pt x="4372" y="9154"/>
                </a:lnTo>
                <a:close/>
                <a:moveTo>
                  <a:pt x="7126" y="5329"/>
                </a:moveTo>
                <a:lnTo>
                  <a:pt x="4372" y="4316"/>
                </a:lnTo>
                <a:lnTo>
                  <a:pt x="7126" y="3317"/>
                </a:lnTo>
                <a:lnTo>
                  <a:pt x="7971" y="0"/>
                </a:lnTo>
                <a:lnTo>
                  <a:pt x="8810" y="3317"/>
                </a:lnTo>
                <a:lnTo>
                  <a:pt x="11565" y="4316"/>
                </a:lnTo>
                <a:lnTo>
                  <a:pt x="8810" y="5329"/>
                </a:lnTo>
                <a:lnTo>
                  <a:pt x="7971" y="8634"/>
                </a:lnTo>
                <a:lnTo>
                  <a:pt x="7126" y="5329"/>
                </a:lnTo>
                <a:close/>
                <a:moveTo>
                  <a:pt x="12412" y="2670"/>
                </a:moveTo>
                <a:lnTo>
                  <a:pt x="11041" y="2162"/>
                </a:lnTo>
                <a:lnTo>
                  <a:pt x="12412" y="1642"/>
                </a:lnTo>
                <a:lnTo>
                  <a:pt x="12845" y="0"/>
                </a:lnTo>
                <a:lnTo>
                  <a:pt x="13278" y="1642"/>
                </a:lnTo>
                <a:lnTo>
                  <a:pt x="14637" y="2162"/>
                </a:lnTo>
                <a:lnTo>
                  <a:pt x="13278" y="2670"/>
                </a:lnTo>
                <a:lnTo>
                  <a:pt x="12845" y="4316"/>
                </a:lnTo>
                <a:lnTo>
                  <a:pt x="12412" y="2670"/>
                </a:lnTo>
                <a:close/>
                <a:moveTo>
                  <a:pt x="20498" y="2993"/>
                </a:moveTo>
                <a:lnTo>
                  <a:pt x="19399" y="1289"/>
                </a:lnTo>
                <a:lnTo>
                  <a:pt x="15070" y="5385"/>
                </a:lnTo>
                <a:lnTo>
                  <a:pt x="16172" y="7086"/>
                </a:lnTo>
                <a:lnTo>
                  <a:pt x="20498" y="2993"/>
                </a:lnTo>
                <a:close/>
                <a:moveTo>
                  <a:pt x="21599" y="9154"/>
                </a:moveTo>
                <a:lnTo>
                  <a:pt x="20229" y="9674"/>
                </a:lnTo>
                <a:lnTo>
                  <a:pt x="19807" y="11320"/>
                </a:lnTo>
                <a:lnTo>
                  <a:pt x="19374" y="9674"/>
                </a:lnTo>
                <a:lnTo>
                  <a:pt x="18001" y="9154"/>
                </a:lnTo>
                <a:lnTo>
                  <a:pt x="19374" y="8661"/>
                </a:lnTo>
                <a:lnTo>
                  <a:pt x="19807" y="7004"/>
                </a:lnTo>
                <a:lnTo>
                  <a:pt x="20229" y="8661"/>
                </a:lnTo>
                <a:lnTo>
                  <a:pt x="21599" y="915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defTabSz="342528">
              <a:defRPr/>
            </a:pPr>
            <a:endParaRPr lang="es-ES" sz="210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7" name="AutoShape 98"/>
          <p:cNvSpPr>
            <a:spLocks/>
          </p:cNvSpPr>
          <p:nvPr/>
        </p:nvSpPr>
        <p:spPr bwMode="auto">
          <a:xfrm>
            <a:off x="22081518" y="8071013"/>
            <a:ext cx="497455" cy="7781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7647"/>
                </a:moveTo>
                <a:cubicBezTo>
                  <a:pt x="21599" y="8410"/>
                  <a:pt x="21443" y="9124"/>
                  <a:pt x="21132" y="9804"/>
                </a:cubicBezTo>
                <a:cubicBezTo>
                  <a:pt x="20820" y="10488"/>
                  <a:pt x="20404" y="11134"/>
                  <a:pt x="19880" y="11747"/>
                </a:cubicBezTo>
                <a:lnTo>
                  <a:pt x="12619" y="20679"/>
                </a:lnTo>
                <a:cubicBezTo>
                  <a:pt x="12095" y="21292"/>
                  <a:pt x="11491" y="21599"/>
                  <a:pt x="10804" y="21599"/>
                </a:cubicBezTo>
                <a:cubicBezTo>
                  <a:pt x="10112" y="21599"/>
                  <a:pt x="9520" y="21292"/>
                  <a:pt x="9024" y="20679"/>
                </a:cubicBezTo>
                <a:lnTo>
                  <a:pt x="1727" y="11718"/>
                </a:lnTo>
                <a:cubicBezTo>
                  <a:pt x="1203" y="11106"/>
                  <a:pt x="783" y="10462"/>
                  <a:pt x="472" y="9782"/>
                </a:cubicBezTo>
                <a:cubicBezTo>
                  <a:pt x="156" y="9110"/>
                  <a:pt x="0" y="8398"/>
                  <a:pt x="0" y="7647"/>
                </a:cubicBezTo>
                <a:cubicBezTo>
                  <a:pt x="0" y="6594"/>
                  <a:pt x="279" y="5601"/>
                  <a:pt x="843" y="4669"/>
                </a:cubicBezTo>
                <a:cubicBezTo>
                  <a:pt x="1403" y="3737"/>
                  <a:pt x="2179" y="2921"/>
                  <a:pt x="3164" y="2227"/>
                </a:cubicBezTo>
                <a:cubicBezTo>
                  <a:pt x="4143" y="1538"/>
                  <a:pt x="5296" y="990"/>
                  <a:pt x="6615" y="595"/>
                </a:cubicBezTo>
                <a:cubicBezTo>
                  <a:pt x="7936" y="197"/>
                  <a:pt x="9344" y="0"/>
                  <a:pt x="10819" y="0"/>
                </a:cubicBezTo>
                <a:cubicBezTo>
                  <a:pt x="12315" y="0"/>
                  <a:pt x="13719" y="197"/>
                  <a:pt x="15023" y="595"/>
                </a:cubicBezTo>
                <a:cubicBezTo>
                  <a:pt x="16335" y="993"/>
                  <a:pt x="17475" y="1538"/>
                  <a:pt x="18451" y="2227"/>
                </a:cubicBezTo>
                <a:cubicBezTo>
                  <a:pt x="19427" y="2921"/>
                  <a:pt x="20200" y="3737"/>
                  <a:pt x="20756" y="4669"/>
                </a:cubicBezTo>
                <a:cubicBezTo>
                  <a:pt x="21320" y="5603"/>
                  <a:pt x="21599" y="6594"/>
                  <a:pt x="21599" y="7647"/>
                </a:cubicBezTo>
                <a:moveTo>
                  <a:pt x="10819" y="11408"/>
                </a:moveTo>
                <a:cubicBezTo>
                  <a:pt x="11547" y="11408"/>
                  <a:pt x="12240" y="11309"/>
                  <a:pt x="12900" y="11114"/>
                </a:cubicBezTo>
                <a:cubicBezTo>
                  <a:pt x="13556" y="10922"/>
                  <a:pt x="14127" y="10651"/>
                  <a:pt x="14612" y="10310"/>
                </a:cubicBezTo>
                <a:cubicBezTo>
                  <a:pt x="15096" y="9968"/>
                  <a:pt x="15476" y="9564"/>
                  <a:pt x="15748" y="9107"/>
                </a:cubicBezTo>
                <a:cubicBezTo>
                  <a:pt x="16028" y="8650"/>
                  <a:pt x="16164" y="8158"/>
                  <a:pt x="16164" y="7645"/>
                </a:cubicBezTo>
                <a:cubicBezTo>
                  <a:pt x="16164" y="7131"/>
                  <a:pt x="16028" y="6642"/>
                  <a:pt x="15748" y="6176"/>
                </a:cubicBezTo>
                <a:cubicBezTo>
                  <a:pt x="15476" y="5713"/>
                  <a:pt x="15096" y="5304"/>
                  <a:pt x="14612" y="4951"/>
                </a:cubicBezTo>
                <a:cubicBezTo>
                  <a:pt x="14128" y="4604"/>
                  <a:pt x="13564" y="4327"/>
                  <a:pt x="12908" y="4135"/>
                </a:cubicBezTo>
                <a:cubicBezTo>
                  <a:pt x="12256" y="3943"/>
                  <a:pt x="11564" y="3842"/>
                  <a:pt x="10820" y="3842"/>
                </a:cubicBezTo>
                <a:cubicBezTo>
                  <a:pt x="10068" y="3842"/>
                  <a:pt x="9376" y="3940"/>
                  <a:pt x="8736" y="4135"/>
                </a:cubicBezTo>
                <a:cubicBezTo>
                  <a:pt x="8092" y="4327"/>
                  <a:pt x="7528" y="4604"/>
                  <a:pt x="7032" y="4951"/>
                </a:cubicBezTo>
                <a:cubicBezTo>
                  <a:pt x="6532" y="5304"/>
                  <a:pt x="6148" y="5713"/>
                  <a:pt x="5872" y="6171"/>
                </a:cubicBezTo>
                <a:cubicBezTo>
                  <a:pt x="5596" y="6628"/>
                  <a:pt x="5460" y="7119"/>
                  <a:pt x="5460" y="7642"/>
                </a:cubicBezTo>
                <a:cubicBezTo>
                  <a:pt x="5460" y="8155"/>
                  <a:pt x="5596" y="8644"/>
                  <a:pt x="5872" y="9104"/>
                </a:cubicBezTo>
                <a:cubicBezTo>
                  <a:pt x="6148" y="9561"/>
                  <a:pt x="6532" y="9965"/>
                  <a:pt x="7032" y="10307"/>
                </a:cubicBezTo>
                <a:cubicBezTo>
                  <a:pt x="7528" y="10648"/>
                  <a:pt x="8092" y="10919"/>
                  <a:pt x="8736" y="11111"/>
                </a:cubicBezTo>
                <a:cubicBezTo>
                  <a:pt x="9376" y="11309"/>
                  <a:pt x="10068" y="11408"/>
                  <a:pt x="10819" y="11408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defTabSz="342528">
              <a:defRPr/>
            </a:pPr>
            <a:endParaRPr lang="es-ES" sz="210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8" name="AutoShape 10"/>
          <p:cNvSpPr>
            <a:spLocks/>
          </p:cNvSpPr>
          <p:nvPr/>
        </p:nvSpPr>
        <p:spPr bwMode="auto">
          <a:xfrm>
            <a:off x="1403635" y="4459566"/>
            <a:ext cx="801158" cy="64305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5"/>
                </a:cubicBezTo>
                <a:cubicBezTo>
                  <a:pt x="21470" y="796"/>
                  <a:pt x="21599" y="1175"/>
                  <a:pt x="21599" y="1615"/>
                </a:cubicBezTo>
                <a:lnTo>
                  <a:pt x="21599" y="19984"/>
                </a:lnTo>
                <a:cubicBezTo>
                  <a:pt x="21599" y="20419"/>
                  <a:pt x="21470" y="20803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70" y="21599"/>
                </a:lnTo>
                <a:cubicBezTo>
                  <a:pt x="1003" y="21599"/>
                  <a:pt x="683" y="21441"/>
                  <a:pt x="411" y="21121"/>
                </a:cubicBezTo>
                <a:cubicBezTo>
                  <a:pt x="137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5"/>
                  <a:pt x="137" y="796"/>
                  <a:pt x="411" y="475"/>
                </a:cubicBezTo>
                <a:cubicBezTo>
                  <a:pt x="683" y="158"/>
                  <a:pt x="1003" y="0"/>
                  <a:pt x="1370" y="0"/>
                </a:cubicBezTo>
                <a:lnTo>
                  <a:pt x="20263" y="0"/>
                </a:lnTo>
                <a:close/>
                <a:moveTo>
                  <a:pt x="19805" y="2162"/>
                </a:moveTo>
                <a:lnTo>
                  <a:pt x="1804" y="2162"/>
                </a:lnTo>
                <a:lnTo>
                  <a:pt x="1804" y="19432"/>
                </a:lnTo>
                <a:lnTo>
                  <a:pt x="19805" y="19432"/>
                </a:lnTo>
                <a:lnTo>
                  <a:pt x="19805" y="2162"/>
                </a:lnTo>
                <a:close/>
                <a:moveTo>
                  <a:pt x="5978" y="17886"/>
                </a:moveTo>
                <a:lnTo>
                  <a:pt x="3598" y="17886"/>
                </a:lnTo>
                <a:lnTo>
                  <a:pt x="3598" y="12784"/>
                </a:lnTo>
                <a:lnTo>
                  <a:pt x="5978" y="12784"/>
                </a:lnTo>
                <a:lnTo>
                  <a:pt x="5978" y="17886"/>
                </a:lnTo>
                <a:close/>
                <a:moveTo>
                  <a:pt x="9961" y="17886"/>
                </a:moveTo>
                <a:lnTo>
                  <a:pt x="7606" y="17886"/>
                </a:lnTo>
                <a:lnTo>
                  <a:pt x="7606" y="6973"/>
                </a:lnTo>
                <a:lnTo>
                  <a:pt x="9961" y="6973"/>
                </a:lnTo>
                <a:lnTo>
                  <a:pt x="9961" y="17886"/>
                </a:lnTo>
                <a:close/>
                <a:moveTo>
                  <a:pt x="14018" y="17886"/>
                </a:moveTo>
                <a:lnTo>
                  <a:pt x="11638" y="17886"/>
                </a:lnTo>
                <a:lnTo>
                  <a:pt x="11638" y="9561"/>
                </a:lnTo>
                <a:lnTo>
                  <a:pt x="14018" y="9561"/>
                </a:lnTo>
                <a:lnTo>
                  <a:pt x="14018" y="17886"/>
                </a:lnTo>
                <a:close/>
                <a:moveTo>
                  <a:pt x="18001" y="17886"/>
                </a:moveTo>
                <a:lnTo>
                  <a:pt x="15621" y="17886"/>
                </a:lnTo>
                <a:lnTo>
                  <a:pt x="15621" y="4920"/>
                </a:lnTo>
                <a:lnTo>
                  <a:pt x="18001" y="4920"/>
                </a:lnTo>
                <a:lnTo>
                  <a:pt x="18001" y="1788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defTabSz="342528">
              <a:defRPr/>
            </a:pPr>
            <a:endParaRPr lang="es-ES" sz="210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pic>
        <p:nvPicPr>
          <p:cNvPr id="37" name="Computer_7.png">
            <a:extLst>
              <a:ext uri="{FF2B5EF4-FFF2-40B4-BE49-F238E27FC236}">
                <a16:creationId xmlns:a16="http://schemas.microsoft.com/office/drawing/2014/main" id="{E7241B2A-7394-411C-9F4E-EC722E7694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5991" y="4397238"/>
            <a:ext cx="9464493" cy="7933900"/>
          </a:xfrm>
          <a:prstGeom prst="rect">
            <a:avLst/>
          </a:prstGeom>
          <a:ln w="3175">
            <a:miter lim="400000"/>
          </a:ln>
        </p:spPr>
      </p:pic>
      <p:sp>
        <p:nvSpPr>
          <p:cNvPr id="42" name="Text Box 3">
            <a:extLst>
              <a:ext uri="{FF2B5EF4-FFF2-40B4-BE49-F238E27FC236}">
                <a16:creationId xmlns:a16="http://schemas.microsoft.com/office/drawing/2014/main" id="{AD350F64-A185-4B1B-A813-CD4DABC7D147}"/>
              </a:ext>
            </a:extLst>
          </p:cNvPr>
          <p:cNvSpPr txBox="1">
            <a:spLocks/>
          </p:cNvSpPr>
          <p:nvPr/>
        </p:nvSpPr>
        <p:spPr bwMode="auto">
          <a:xfrm>
            <a:off x="2587512" y="1761629"/>
            <a:ext cx="14094897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8000" b="1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Project Example</a:t>
            </a:r>
            <a:endParaRPr lang="x-none" altLang="x-none" sz="8000" b="1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sp>
        <p:nvSpPr>
          <p:cNvPr id="43" name="Text Box 2">
            <a:extLst>
              <a:ext uri="{FF2B5EF4-FFF2-40B4-BE49-F238E27FC236}">
                <a16:creationId xmlns:a16="http://schemas.microsoft.com/office/drawing/2014/main" id="{75CAB23E-FD1D-4ABB-AE0D-21992B0BBD22}"/>
              </a:ext>
            </a:extLst>
          </p:cNvPr>
          <p:cNvSpPr txBox="1">
            <a:spLocks/>
          </p:cNvSpPr>
          <p:nvPr/>
        </p:nvSpPr>
        <p:spPr bwMode="auto">
          <a:xfrm>
            <a:off x="2669730" y="1288731"/>
            <a:ext cx="5592762" cy="56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en-US" altLang="x-none" sz="3200" spc="300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SemiBold" charset="0"/>
              </a:rPr>
              <a:t>SUBTITLE GOES HERE</a:t>
            </a:r>
            <a:endParaRPr lang="x-none" altLang="x-none" sz="3200" spc="300" dirty="0">
              <a:solidFill>
                <a:schemeClr val="accent3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SemiBold" charset="0"/>
            </a:endParaRPr>
          </a:p>
        </p:txBody>
      </p:sp>
      <p:pic>
        <p:nvPicPr>
          <p:cNvPr id="40" name="Graphic 39">
            <a:extLst>
              <a:ext uri="{FF2B5EF4-FFF2-40B4-BE49-F238E27FC236}">
                <a16:creationId xmlns:a16="http://schemas.microsoft.com/office/drawing/2014/main" id="{FA71C4DA-9CBE-0F41-9D74-11E7169B4B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949911" y="4524879"/>
            <a:ext cx="763583" cy="763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9619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4DD510-965D-4966-92E0-2512E593325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3290697" y="1096962"/>
            <a:ext cx="9918553" cy="11522075"/>
          </a:xfrm>
        </p:spPr>
      </p:sp>
      <p:sp>
        <p:nvSpPr>
          <p:cNvPr id="25" name="Text Box 3">
            <a:extLst>
              <a:ext uri="{FF2B5EF4-FFF2-40B4-BE49-F238E27FC236}">
                <a16:creationId xmlns:a16="http://schemas.microsoft.com/office/drawing/2014/main" id="{CEEBB7C6-D115-44F0-8B4F-D33A1F1ECEBB}"/>
              </a:ext>
            </a:extLst>
          </p:cNvPr>
          <p:cNvSpPr txBox="1">
            <a:spLocks/>
          </p:cNvSpPr>
          <p:nvPr/>
        </p:nvSpPr>
        <p:spPr bwMode="auto">
          <a:xfrm>
            <a:off x="2201792" y="5703430"/>
            <a:ext cx="4665712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4000" b="1" dirty="0">
                <a:solidFill>
                  <a:srgbClr val="000000"/>
                </a:solidFill>
                <a:latin typeface="+mj-lt"/>
                <a:ea typeface="Montserrat Semi" charset="0"/>
                <a:cs typeface="Montserrat Semi" charset="0"/>
                <a:sym typeface="Poppins Medium" charset="0"/>
              </a:rPr>
              <a:t>Subheading here</a:t>
            </a:r>
            <a:endParaRPr lang="x-none" altLang="x-none" sz="4000" b="1" dirty="0">
              <a:solidFill>
                <a:srgbClr val="000000"/>
              </a:solidFill>
              <a:latin typeface="+mj-lt"/>
              <a:ea typeface="Montserrat Semi" charset="0"/>
              <a:cs typeface="Montserrat Semi" charset="0"/>
              <a:sym typeface="Poppins Medium" charset="0"/>
            </a:endParaRPr>
          </a:p>
        </p:txBody>
      </p:sp>
      <p:sp>
        <p:nvSpPr>
          <p:cNvPr id="26" name="Text Box 2">
            <a:extLst>
              <a:ext uri="{FF2B5EF4-FFF2-40B4-BE49-F238E27FC236}">
                <a16:creationId xmlns:a16="http://schemas.microsoft.com/office/drawing/2014/main" id="{3BBDD0D0-F15B-4D78-B94D-F698766CC22D}"/>
              </a:ext>
            </a:extLst>
          </p:cNvPr>
          <p:cNvSpPr txBox="1">
            <a:spLocks/>
          </p:cNvSpPr>
          <p:nvPr/>
        </p:nvSpPr>
        <p:spPr bwMode="auto">
          <a:xfrm>
            <a:off x="2258991" y="5169758"/>
            <a:ext cx="1122836" cy="56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en-US" altLang="x-none" sz="3200" spc="300" dirty="0">
                <a:solidFill>
                  <a:schemeClr val="accent3"/>
                </a:solidFill>
                <a:latin typeface="+mj-lt"/>
                <a:ea typeface="Montserrat" charset="0"/>
                <a:cs typeface="Montserrat" charset="0"/>
                <a:sym typeface="Poppins SemiBold" charset="0"/>
              </a:rPr>
              <a:t>.01</a:t>
            </a:r>
            <a:endParaRPr lang="x-none" altLang="x-none" sz="3200" spc="300" dirty="0">
              <a:solidFill>
                <a:schemeClr val="accent3"/>
              </a:solidFill>
              <a:latin typeface="+mj-lt"/>
              <a:ea typeface="Montserrat" charset="0"/>
              <a:cs typeface="Montserrat" charset="0"/>
              <a:sym typeface="Poppins SemiBold" charset="0"/>
            </a:endParaRPr>
          </a:p>
        </p:txBody>
      </p:sp>
      <p:sp>
        <p:nvSpPr>
          <p:cNvPr id="28" name="Text Box 3">
            <a:extLst>
              <a:ext uri="{FF2B5EF4-FFF2-40B4-BE49-F238E27FC236}">
                <a16:creationId xmlns:a16="http://schemas.microsoft.com/office/drawing/2014/main" id="{BC1885A7-3916-4340-BBC8-FFD77BD24302}"/>
              </a:ext>
            </a:extLst>
          </p:cNvPr>
          <p:cNvSpPr txBox="1">
            <a:spLocks/>
          </p:cNvSpPr>
          <p:nvPr/>
        </p:nvSpPr>
        <p:spPr bwMode="auto">
          <a:xfrm>
            <a:off x="7504088" y="5703430"/>
            <a:ext cx="4665712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4000" b="1" dirty="0">
                <a:solidFill>
                  <a:srgbClr val="000000"/>
                </a:solidFill>
                <a:latin typeface="+mj-lt"/>
                <a:ea typeface="Montserrat Semi" charset="0"/>
                <a:cs typeface="Montserrat Semi" charset="0"/>
                <a:sym typeface="Poppins Medium" charset="0"/>
              </a:rPr>
              <a:t>Subheading here</a:t>
            </a:r>
            <a:endParaRPr lang="x-none" altLang="x-none" sz="4000" b="1" dirty="0">
              <a:solidFill>
                <a:srgbClr val="000000"/>
              </a:solidFill>
              <a:latin typeface="+mj-lt"/>
              <a:ea typeface="Montserrat Semi" charset="0"/>
              <a:cs typeface="Montserrat Semi" charset="0"/>
              <a:sym typeface="Poppins Medium" charset="0"/>
            </a:endParaRPr>
          </a:p>
        </p:txBody>
      </p:sp>
      <p:sp>
        <p:nvSpPr>
          <p:cNvPr id="29" name="Text Box 2">
            <a:extLst>
              <a:ext uri="{FF2B5EF4-FFF2-40B4-BE49-F238E27FC236}">
                <a16:creationId xmlns:a16="http://schemas.microsoft.com/office/drawing/2014/main" id="{053E5B11-5902-418F-AE68-9AFD8158A74C}"/>
              </a:ext>
            </a:extLst>
          </p:cNvPr>
          <p:cNvSpPr txBox="1">
            <a:spLocks/>
          </p:cNvSpPr>
          <p:nvPr/>
        </p:nvSpPr>
        <p:spPr bwMode="auto">
          <a:xfrm>
            <a:off x="7561287" y="5169758"/>
            <a:ext cx="1122836" cy="56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en-US" altLang="x-none" sz="3200" spc="300" dirty="0">
                <a:solidFill>
                  <a:schemeClr val="accent3"/>
                </a:solidFill>
                <a:latin typeface="+mj-lt"/>
                <a:ea typeface="Montserrat" charset="0"/>
                <a:cs typeface="Montserrat" charset="0"/>
                <a:sym typeface="Poppins SemiBold" charset="0"/>
              </a:rPr>
              <a:t>.02</a:t>
            </a:r>
            <a:endParaRPr lang="x-none" altLang="x-none" sz="3200" spc="300" dirty="0">
              <a:solidFill>
                <a:schemeClr val="accent3"/>
              </a:solidFill>
              <a:latin typeface="+mj-lt"/>
              <a:ea typeface="Montserrat" charset="0"/>
              <a:cs typeface="Montserrat" charset="0"/>
              <a:sym typeface="Poppins SemiBold" charset="0"/>
            </a:endParaRPr>
          </a:p>
        </p:txBody>
      </p:sp>
      <p:sp>
        <p:nvSpPr>
          <p:cNvPr id="30" name="Text Box 3">
            <a:extLst>
              <a:ext uri="{FF2B5EF4-FFF2-40B4-BE49-F238E27FC236}">
                <a16:creationId xmlns:a16="http://schemas.microsoft.com/office/drawing/2014/main" id="{66707685-C513-450D-B823-FF5F1B1B22CE}"/>
              </a:ext>
            </a:extLst>
          </p:cNvPr>
          <p:cNvSpPr txBox="1">
            <a:spLocks/>
          </p:cNvSpPr>
          <p:nvPr/>
        </p:nvSpPr>
        <p:spPr bwMode="auto">
          <a:xfrm>
            <a:off x="2180705" y="1801226"/>
            <a:ext cx="9359600" cy="31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defRPr/>
            </a:pPr>
            <a:r>
              <a:rPr lang="en-US" altLang="x-none" sz="8000" b="1" dirty="0">
                <a:solidFill>
                  <a:srgbClr val="000000"/>
                </a:solidFill>
                <a:latin typeface="+mj-lt"/>
                <a:ea typeface="Montserrat Semi" charset="0"/>
                <a:cs typeface="Montserrat Semi" charset="0"/>
                <a:sym typeface="Poppins Medium" charset="0"/>
              </a:rPr>
              <a:t>Title Text List &amp; Photo</a:t>
            </a:r>
            <a:endParaRPr lang="x-none" altLang="x-none" sz="8000" b="1" dirty="0">
              <a:solidFill>
                <a:srgbClr val="000000"/>
              </a:solidFill>
              <a:latin typeface="+mj-lt"/>
              <a:ea typeface="Montserrat Semi" charset="0"/>
              <a:cs typeface="Montserrat Semi" charset="0"/>
              <a:sym typeface="Poppins Medium" charset="0"/>
            </a:endParaRPr>
          </a:p>
        </p:txBody>
      </p:sp>
      <p:sp>
        <p:nvSpPr>
          <p:cNvPr id="32" name="Text Box 3">
            <a:extLst>
              <a:ext uri="{FF2B5EF4-FFF2-40B4-BE49-F238E27FC236}">
                <a16:creationId xmlns:a16="http://schemas.microsoft.com/office/drawing/2014/main" id="{BAE6E44D-647E-4EFE-9AC2-33C4D35BCBA2}"/>
              </a:ext>
            </a:extLst>
          </p:cNvPr>
          <p:cNvSpPr txBox="1">
            <a:spLocks/>
          </p:cNvSpPr>
          <p:nvPr/>
        </p:nvSpPr>
        <p:spPr bwMode="auto">
          <a:xfrm>
            <a:off x="2204768" y="9173831"/>
            <a:ext cx="4665712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4000" b="1" dirty="0">
                <a:solidFill>
                  <a:srgbClr val="000000"/>
                </a:solidFill>
                <a:latin typeface="+mj-lt"/>
                <a:ea typeface="Montserrat Semi" charset="0"/>
                <a:cs typeface="Montserrat Semi" charset="0"/>
                <a:sym typeface="Poppins Medium" charset="0"/>
              </a:rPr>
              <a:t>Subheading here</a:t>
            </a:r>
            <a:endParaRPr lang="x-none" altLang="x-none" sz="4000" b="1" dirty="0">
              <a:solidFill>
                <a:srgbClr val="000000"/>
              </a:solidFill>
              <a:latin typeface="+mj-lt"/>
              <a:ea typeface="Montserrat Semi" charset="0"/>
              <a:cs typeface="Montserrat Semi" charset="0"/>
              <a:sym typeface="Poppins Medium" charset="0"/>
            </a:endParaRPr>
          </a:p>
        </p:txBody>
      </p:sp>
      <p:sp>
        <p:nvSpPr>
          <p:cNvPr id="33" name="Text Box 2">
            <a:extLst>
              <a:ext uri="{FF2B5EF4-FFF2-40B4-BE49-F238E27FC236}">
                <a16:creationId xmlns:a16="http://schemas.microsoft.com/office/drawing/2014/main" id="{3684376C-B2D0-4B8C-A036-F6CC3E5F34C2}"/>
              </a:ext>
            </a:extLst>
          </p:cNvPr>
          <p:cNvSpPr txBox="1">
            <a:spLocks/>
          </p:cNvSpPr>
          <p:nvPr/>
        </p:nvSpPr>
        <p:spPr bwMode="auto">
          <a:xfrm>
            <a:off x="2261967" y="8640159"/>
            <a:ext cx="1122836" cy="56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en-US" altLang="x-none" sz="3200" spc="300" dirty="0">
                <a:solidFill>
                  <a:schemeClr val="accent3"/>
                </a:solidFill>
                <a:latin typeface="+mj-lt"/>
                <a:ea typeface="Montserrat" charset="0"/>
                <a:cs typeface="Montserrat" charset="0"/>
                <a:sym typeface="Poppins SemiBold" charset="0"/>
              </a:rPr>
              <a:t>.03</a:t>
            </a:r>
            <a:endParaRPr lang="x-none" altLang="x-none" sz="3200" spc="300" dirty="0">
              <a:solidFill>
                <a:schemeClr val="accent3"/>
              </a:solidFill>
              <a:latin typeface="+mj-lt"/>
              <a:ea typeface="Montserrat" charset="0"/>
              <a:cs typeface="Montserrat" charset="0"/>
              <a:sym typeface="Poppins SemiBold" charset="0"/>
            </a:endParaRPr>
          </a:p>
        </p:txBody>
      </p:sp>
      <p:sp>
        <p:nvSpPr>
          <p:cNvPr id="35" name="Text Box 3">
            <a:extLst>
              <a:ext uri="{FF2B5EF4-FFF2-40B4-BE49-F238E27FC236}">
                <a16:creationId xmlns:a16="http://schemas.microsoft.com/office/drawing/2014/main" id="{80F0FBBC-DE76-414C-A9C6-EE1E02AEF5F1}"/>
              </a:ext>
            </a:extLst>
          </p:cNvPr>
          <p:cNvSpPr txBox="1">
            <a:spLocks/>
          </p:cNvSpPr>
          <p:nvPr/>
        </p:nvSpPr>
        <p:spPr bwMode="auto">
          <a:xfrm>
            <a:off x="7507064" y="9173831"/>
            <a:ext cx="4665712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4000" b="1" dirty="0">
                <a:solidFill>
                  <a:srgbClr val="000000"/>
                </a:solidFill>
                <a:latin typeface="+mj-lt"/>
                <a:ea typeface="Montserrat Semi" charset="0"/>
                <a:cs typeface="Montserrat Semi" charset="0"/>
                <a:sym typeface="Poppins Medium" charset="0"/>
              </a:rPr>
              <a:t>Subheading here</a:t>
            </a:r>
            <a:endParaRPr lang="x-none" altLang="x-none" sz="4000" b="1" dirty="0">
              <a:solidFill>
                <a:srgbClr val="000000"/>
              </a:solidFill>
              <a:latin typeface="+mj-lt"/>
              <a:ea typeface="Montserrat Semi" charset="0"/>
              <a:cs typeface="Montserrat Semi" charset="0"/>
              <a:sym typeface="Poppins Medium" charset="0"/>
            </a:endParaRPr>
          </a:p>
        </p:txBody>
      </p:sp>
      <p:sp>
        <p:nvSpPr>
          <p:cNvPr id="36" name="Text Box 2">
            <a:extLst>
              <a:ext uri="{FF2B5EF4-FFF2-40B4-BE49-F238E27FC236}">
                <a16:creationId xmlns:a16="http://schemas.microsoft.com/office/drawing/2014/main" id="{922C407E-67FB-4F72-9B19-A171BF41E73D}"/>
              </a:ext>
            </a:extLst>
          </p:cNvPr>
          <p:cNvSpPr txBox="1">
            <a:spLocks/>
          </p:cNvSpPr>
          <p:nvPr/>
        </p:nvSpPr>
        <p:spPr bwMode="auto">
          <a:xfrm>
            <a:off x="7564263" y="8640159"/>
            <a:ext cx="1122836" cy="56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en-US" altLang="x-none" sz="3200" spc="300" dirty="0">
                <a:solidFill>
                  <a:schemeClr val="accent3"/>
                </a:solidFill>
                <a:latin typeface="+mj-lt"/>
                <a:ea typeface="Montserrat" charset="0"/>
                <a:cs typeface="Montserrat" charset="0"/>
                <a:sym typeface="Poppins SemiBold" charset="0"/>
              </a:rPr>
              <a:t>.04</a:t>
            </a:r>
            <a:endParaRPr lang="x-none" altLang="x-none" sz="3200" spc="300" dirty="0">
              <a:solidFill>
                <a:schemeClr val="accent3"/>
              </a:solidFill>
              <a:latin typeface="+mj-lt"/>
              <a:ea typeface="Montserrat" charset="0"/>
              <a:cs typeface="Montserrat" charset="0"/>
              <a:sym typeface="Poppins SemiBold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7CBE9C9-01CA-46B7-9E59-4FFF9A7F0F82}"/>
              </a:ext>
            </a:extLst>
          </p:cNvPr>
          <p:cNvSpPr txBox="1"/>
          <p:nvPr/>
        </p:nvSpPr>
        <p:spPr>
          <a:xfrm>
            <a:off x="2115435" y="6470453"/>
            <a:ext cx="4267756" cy="178965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tx2"/>
                </a:solidFill>
                <a:latin typeface="+mj-lt"/>
                <a:cs typeface="Open Sans Light"/>
              </a:rPr>
              <a:t>Allows you to control the sharing of a patient’s information with a lab.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C2EC5C3-F837-4FA9-9789-61B9FFFF5CD2}"/>
              </a:ext>
            </a:extLst>
          </p:cNvPr>
          <p:cNvSpPr txBox="1"/>
          <p:nvPr/>
        </p:nvSpPr>
        <p:spPr>
          <a:xfrm>
            <a:off x="7497572" y="6465938"/>
            <a:ext cx="4267756" cy="178965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tx2"/>
                </a:solidFill>
                <a:latin typeface="+mj-lt"/>
                <a:cs typeface="Open Sans Light"/>
              </a:rPr>
              <a:t>Allows you to control the sharing of a patient’s information with a lab.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09EE1D3-E971-467A-B8E1-BDC030E28CF8}"/>
              </a:ext>
            </a:extLst>
          </p:cNvPr>
          <p:cNvSpPr txBox="1"/>
          <p:nvPr/>
        </p:nvSpPr>
        <p:spPr>
          <a:xfrm>
            <a:off x="2204768" y="9987837"/>
            <a:ext cx="4267756" cy="178965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tx2"/>
                </a:solidFill>
                <a:latin typeface="+mj-lt"/>
                <a:cs typeface="Open Sans Light"/>
              </a:rPr>
              <a:t>Allows you to control the sharing of a patient’s information with a lab.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4486584-7BC2-4A20-A5B8-21B0EF4AF81C}"/>
              </a:ext>
            </a:extLst>
          </p:cNvPr>
          <p:cNvSpPr txBox="1"/>
          <p:nvPr/>
        </p:nvSpPr>
        <p:spPr>
          <a:xfrm>
            <a:off x="7497572" y="9987836"/>
            <a:ext cx="4267756" cy="178965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tx2"/>
                </a:solidFill>
                <a:latin typeface="+mj-lt"/>
                <a:cs typeface="Open Sans Light"/>
              </a:rPr>
              <a:t>Allows you to control the sharing of a patient’s information with a lab.</a:t>
            </a:r>
          </a:p>
        </p:txBody>
      </p:sp>
    </p:spTree>
    <p:extLst>
      <p:ext uri="{BB962C8B-B14F-4D97-AF65-F5344CB8AC3E}">
        <p14:creationId xmlns:p14="http://schemas.microsoft.com/office/powerpoint/2010/main" val="37558524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8D624C50-A893-4DF4-A0E7-E3EF7D9426D8}"/>
              </a:ext>
            </a:extLst>
          </p:cNvPr>
          <p:cNvSpPr txBox="1">
            <a:spLocks/>
          </p:cNvSpPr>
          <p:nvPr/>
        </p:nvSpPr>
        <p:spPr>
          <a:xfrm>
            <a:off x="716029" y="9551222"/>
            <a:ext cx="9984160" cy="2501979"/>
          </a:xfrm>
          <a:prstGeom prst="rect">
            <a:avLst/>
          </a:prstGeom>
          <a:noFill/>
          <a:effectLst>
            <a:glow rad="1358900">
              <a:srgbClr val="000000">
                <a:alpha val="84000"/>
              </a:srgbClr>
            </a:glow>
          </a:effectLst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 b="1" dirty="0">
                <a:solidFill>
                  <a:schemeClr val="bg1"/>
                </a:solidFill>
              </a:rPr>
              <a:t>Presentation</a:t>
            </a:r>
          </a:p>
          <a:p>
            <a:r>
              <a:rPr lang="en-US" sz="8000" b="1" dirty="0">
                <a:solidFill>
                  <a:schemeClr val="bg1"/>
                </a:solidFill>
              </a:rPr>
              <a:t>Title Goes Here</a:t>
            </a:r>
          </a:p>
        </p:txBody>
      </p:sp>
      <p:sp>
        <p:nvSpPr>
          <p:cNvPr id="23" name="Text Box 2">
            <a:extLst>
              <a:ext uri="{FF2B5EF4-FFF2-40B4-BE49-F238E27FC236}">
                <a16:creationId xmlns:a16="http://schemas.microsoft.com/office/drawing/2014/main" id="{BB9C02F1-9D2B-471B-A62E-08D994B7CFD2}"/>
              </a:ext>
            </a:extLst>
          </p:cNvPr>
          <p:cNvSpPr txBox="1">
            <a:spLocks/>
          </p:cNvSpPr>
          <p:nvPr/>
        </p:nvSpPr>
        <p:spPr bwMode="auto">
          <a:xfrm>
            <a:off x="843619" y="12037589"/>
            <a:ext cx="5592762" cy="56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>
            <a:spAutoFit/>
          </a:bodyPr>
          <a:lstStyle/>
          <a:p>
            <a:pPr defTabSz="82550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x-none" sz="3200" spc="300" dirty="0">
                <a:solidFill>
                  <a:schemeClr val="accent2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SemiBold" charset="0"/>
              </a:rPr>
              <a:t>SUBTITLE GOES HERE</a:t>
            </a:r>
            <a:endParaRPr lang="x-none" altLang="x-none" sz="3200" spc="300" dirty="0">
              <a:solidFill>
                <a:schemeClr val="accent2">
                  <a:lumMod val="60000"/>
                  <a:lumOff val="4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SemiBold" charset="0"/>
            </a:endParaRPr>
          </a:p>
        </p:txBody>
      </p:sp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6BE622DD-08F5-4822-892D-4B2287F3B8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029" y="5029261"/>
            <a:ext cx="4298708" cy="3834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121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4DD510-965D-4966-92E0-2512E593325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3290697" y="1096962"/>
            <a:ext cx="9918553" cy="11522075"/>
          </a:xfrm>
        </p:spPr>
      </p:sp>
      <p:sp>
        <p:nvSpPr>
          <p:cNvPr id="30" name="Text Box 3">
            <a:extLst>
              <a:ext uri="{FF2B5EF4-FFF2-40B4-BE49-F238E27FC236}">
                <a16:creationId xmlns:a16="http://schemas.microsoft.com/office/drawing/2014/main" id="{66707685-C513-450D-B823-FF5F1B1B22CE}"/>
              </a:ext>
            </a:extLst>
          </p:cNvPr>
          <p:cNvSpPr txBox="1">
            <a:spLocks/>
          </p:cNvSpPr>
          <p:nvPr/>
        </p:nvSpPr>
        <p:spPr bwMode="auto">
          <a:xfrm>
            <a:off x="2180705" y="1801226"/>
            <a:ext cx="9359600" cy="31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defRPr/>
            </a:pPr>
            <a:r>
              <a:rPr lang="en-US" altLang="x-none" sz="8000" b="1" dirty="0">
                <a:solidFill>
                  <a:srgbClr val="000000"/>
                </a:solidFill>
                <a:latin typeface="+mj-lt"/>
                <a:ea typeface="Montserrat Semi" charset="0"/>
                <a:cs typeface="Montserrat Semi" charset="0"/>
                <a:sym typeface="Poppins Medium" charset="0"/>
              </a:rPr>
              <a:t>Title Bullets </a:t>
            </a:r>
          </a:p>
          <a:p>
            <a:pPr eaLnBrk="1">
              <a:defRPr/>
            </a:pPr>
            <a:r>
              <a:rPr lang="en-US" altLang="x-none" sz="8000" b="1" dirty="0">
                <a:solidFill>
                  <a:srgbClr val="000000"/>
                </a:solidFill>
                <a:latin typeface="+mj-lt"/>
                <a:ea typeface="Montserrat Semi" charset="0"/>
                <a:cs typeface="Montserrat Semi" charset="0"/>
                <a:sym typeface="Poppins Medium" charset="0"/>
              </a:rPr>
              <a:t>&amp; Photo</a:t>
            </a:r>
            <a:endParaRPr lang="x-none" altLang="x-none" sz="8000" b="1" dirty="0">
              <a:solidFill>
                <a:srgbClr val="000000"/>
              </a:solidFill>
              <a:latin typeface="+mj-lt"/>
              <a:ea typeface="Montserrat Semi" charset="0"/>
              <a:cs typeface="Montserrat Semi" charset="0"/>
              <a:sym typeface="Poppins Medium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A4A41A-884F-4181-8D40-6B64BB98652E}"/>
              </a:ext>
            </a:extLst>
          </p:cNvPr>
          <p:cNvSpPr txBox="1"/>
          <p:nvPr/>
        </p:nvSpPr>
        <p:spPr>
          <a:xfrm>
            <a:off x="2180705" y="5015346"/>
            <a:ext cx="9152313" cy="4987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30000"/>
              </a:lnSpc>
              <a:spcAft>
                <a:spcPts val="2500"/>
              </a:spcAft>
              <a:buFont typeface="Arial" panose="020B0604020202020204" pitchFamily="34" charset="0"/>
              <a:buChar char="•"/>
              <a:defRPr/>
            </a:pPr>
            <a:r>
              <a:rPr lang="en-US" sz="4000" dirty="0">
                <a:solidFill>
                  <a:srgbClr val="292829"/>
                </a:solidFill>
                <a:ea typeface="Open Sans" charset="0"/>
                <a:cs typeface="Open Sans" charset="0"/>
              </a:rPr>
              <a:t>This is a bullet point</a:t>
            </a:r>
          </a:p>
          <a:p>
            <a:pPr marL="571500" indent="-571500">
              <a:lnSpc>
                <a:spcPct val="130000"/>
              </a:lnSpc>
              <a:spcAft>
                <a:spcPts val="2500"/>
              </a:spcAft>
              <a:buFont typeface="Arial" panose="020B0604020202020204" pitchFamily="34" charset="0"/>
              <a:buChar char="•"/>
              <a:defRPr/>
            </a:pPr>
            <a:r>
              <a:rPr lang="en-US" sz="4000" dirty="0">
                <a:solidFill>
                  <a:srgbClr val="292829"/>
                </a:solidFill>
                <a:ea typeface="Open Sans" charset="0"/>
                <a:cs typeface="Open Sans" charset="0"/>
              </a:rPr>
              <a:t>This is also a bullet point</a:t>
            </a:r>
          </a:p>
          <a:p>
            <a:pPr marL="571500" indent="-571500">
              <a:lnSpc>
                <a:spcPct val="130000"/>
              </a:lnSpc>
              <a:spcAft>
                <a:spcPts val="2500"/>
              </a:spcAft>
              <a:buFont typeface="Arial" panose="020B0604020202020204" pitchFamily="34" charset="0"/>
              <a:buChar char="•"/>
              <a:defRPr/>
            </a:pPr>
            <a:r>
              <a:rPr lang="en-US" sz="4000" dirty="0">
                <a:solidFill>
                  <a:srgbClr val="292829"/>
                </a:solidFill>
                <a:ea typeface="Open Sans" charset="0"/>
                <a:cs typeface="Open Sans" charset="0"/>
              </a:rPr>
              <a:t>This is yet another bullet </a:t>
            </a:r>
          </a:p>
          <a:p>
            <a:pPr marL="571500" indent="-571500">
              <a:lnSpc>
                <a:spcPct val="130000"/>
              </a:lnSpc>
              <a:spcAft>
                <a:spcPts val="2500"/>
              </a:spcAft>
              <a:buFont typeface="Arial" panose="020B0604020202020204" pitchFamily="34" charset="0"/>
              <a:buChar char="•"/>
              <a:defRPr/>
            </a:pPr>
            <a:r>
              <a:rPr lang="en-US" sz="4000" dirty="0">
                <a:solidFill>
                  <a:srgbClr val="292829"/>
                </a:solidFill>
                <a:ea typeface="Open Sans" charset="0"/>
                <a:cs typeface="Open Sans" charset="0"/>
              </a:rPr>
              <a:t>This bullet point is unique because it takes up two lines</a:t>
            </a:r>
          </a:p>
        </p:txBody>
      </p:sp>
    </p:spTree>
    <p:extLst>
      <p:ext uri="{BB962C8B-B14F-4D97-AF65-F5344CB8AC3E}">
        <p14:creationId xmlns:p14="http://schemas.microsoft.com/office/powerpoint/2010/main" val="18390566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19FB47B-8E13-4444-87C4-C5C8ADD39569}"/>
              </a:ext>
            </a:extLst>
          </p:cNvPr>
          <p:cNvGrpSpPr/>
          <p:nvPr/>
        </p:nvGrpSpPr>
        <p:grpSpPr>
          <a:xfrm>
            <a:off x="2614936" y="3091854"/>
            <a:ext cx="9462001" cy="2713354"/>
            <a:chOff x="2778125" y="2735809"/>
            <a:chExt cx="9462001" cy="1778804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9589BDC-D78F-466D-B39F-95DE0B26D3C6}"/>
                </a:ext>
              </a:extLst>
            </p:cNvPr>
            <p:cNvSpPr/>
            <p:nvPr/>
          </p:nvSpPr>
          <p:spPr bwMode="auto">
            <a:xfrm>
              <a:off x="2778125" y="3239047"/>
              <a:ext cx="8837811" cy="12755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sz="3200" dirty="0">
                  <a:solidFill>
                    <a:srgbClr val="292829"/>
                  </a:solidFill>
                  <a:latin typeface="+mj-lt"/>
                  <a:ea typeface="Open Sans" charset="0"/>
                  <a:cs typeface="Open Sans" charset="0"/>
                </a:rPr>
                <a:t>The </a:t>
              </a:r>
              <a:r>
                <a:rPr lang="en-US" sz="3200" dirty="0" err="1">
                  <a:solidFill>
                    <a:srgbClr val="292829"/>
                  </a:solidFill>
                  <a:latin typeface="+mj-lt"/>
                  <a:ea typeface="Open Sans" charset="0"/>
                  <a:cs typeface="Open Sans" charset="0"/>
                </a:rPr>
                <a:t>eLab</a:t>
              </a:r>
              <a:r>
                <a:rPr lang="en-US" sz="3200" dirty="0">
                  <a:solidFill>
                    <a:srgbClr val="292829"/>
                  </a:solidFill>
                  <a:latin typeface="+mj-lt"/>
                  <a:ea typeface="Open Sans" charset="0"/>
                  <a:cs typeface="Open Sans" charset="0"/>
                </a:rPr>
                <a:t> module integrates with DDX software and allows you to create, approve, send and track lab orders electronically.</a:t>
              </a:r>
            </a:p>
          </p:txBody>
        </p:sp>
        <p:sp>
          <p:nvSpPr>
            <p:cNvPr id="5" name="Text Box 3">
              <a:extLst>
                <a:ext uri="{FF2B5EF4-FFF2-40B4-BE49-F238E27FC236}">
                  <a16:creationId xmlns:a16="http://schemas.microsoft.com/office/drawing/2014/main" id="{A4120A13-D154-4046-85AD-CF2C6D6A773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807201" y="2735809"/>
              <a:ext cx="9432925" cy="1006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4000" b="1" dirty="0">
                  <a:solidFill>
                    <a:srgbClr val="000000"/>
                  </a:solidFill>
                  <a:latin typeface="+mj-lt"/>
                  <a:ea typeface="Montserrat Semi" charset="0"/>
                  <a:cs typeface="Montserrat Semi" charset="0"/>
                  <a:sym typeface="Poppins Medium" charset="0"/>
                </a:rPr>
                <a:t>First subtitle text</a:t>
              </a:r>
              <a:endParaRPr lang="x-none" altLang="x-none" sz="4000" b="1" dirty="0">
                <a:solidFill>
                  <a:srgbClr val="000000"/>
                </a:solidFill>
                <a:latin typeface="+mj-lt"/>
                <a:ea typeface="Montserrat Semi" charset="0"/>
                <a:cs typeface="Montserrat Semi" charset="0"/>
                <a:sym typeface="Poppins Medium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3337E259-8937-4D91-B4E3-5D05F61C60E0}"/>
              </a:ext>
            </a:extLst>
          </p:cNvPr>
          <p:cNvGrpSpPr/>
          <p:nvPr/>
        </p:nvGrpSpPr>
        <p:grpSpPr>
          <a:xfrm>
            <a:off x="2629473" y="7876333"/>
            <a:ext cx="9462001" cy="2712543"/>
            <a:chOff x="2778125" y="2695578"/>
            <a:chExt cx="9462001" cy="195566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A8DD8FE-738A-4E8B-A4D3-C3D9131C1E4D}"/>
                </a:ext>
              </a:extLst>
            </p:cNvPr>
            <p:cNvSpPr/>
            <p:nvPr/>
          </p:nvSpPr>
          <p:spPr bwMode="auto">
            <a:xfrm>
              <a:off x="2778125" y="3239047"/>
              <a:ext cx="8837811" cy="14121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sz="3200" dirty="0">
                  <a:solidFill>
                    <a:srgbClr val="292829"/>
                  </a:solidFill>
                  <a:ea typeface="Open Sans" charset="0"/>
                  <a:cs typeface="Open Sans" charset="0"/>
                </a:rPr>
                <a:t>The </a:t>
              </a:r>
              <a:r>
                <a:rPr lang="en-US" sz="3200" dirty="0" err="1">
                  <a:solidFill>
                    <a:srgbClr val="292829"/>
                  </a:solidFill>
                  <a:ea typeface="Open Sans" charset="0"/>
                  <a:cs typeface="Open Sans" charset="0"/>
                </a:rPr>
                <a:t>eLab</a:t>
              </a:r>
              <a:r>
                <a:rPr lang="en-US" sz="3200" dirty="0">
                  <a:solidFill>
                    <a:srgbClr val="292829"/>
                  </a:solidFill>
                  <a:ea typeface="Open Sans" charset="0"/>
                  <a:cs typeface="Open Sans" charset="0"/>
                </a:rPr>
                <a:t> module integrates with DDX software and allows you to create, approve, send and track lab orders electronically.</a:t>
              </a:r>
              <a:endParaRPr lang="en-US" sz="3200" dirty="0">
                <a:solidFill>
                  <a:srgbClr val="292829"/>
                </a:solidFill>
                <a:latin typeface="+mj-lt"/>
                <a:ea typeface="Open Sans" charset="0"/>
                <a:cs typeface="Open Sans" charset="0"/>
              </a:endParaRPr>
            </a:p>
          </p:txBody>
        </p:sp>
        <p:sp>
          <p:nvSpPr>
            <p:cNvPr id="9" name="Text Box 3">
              <a:extLst>
                <a:ext uri="{FF2B5EF4-FFF2-40B4-BE49-F238E27FC236}">
                  <a16:creationId xmlns:a16="http://schemas.microsoft.com/office/drawing/2014/main" id="{97ABC9EC-C729-48F4-8CCC-2497BA7D65D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807201" y="2695578"/>
              <a:ext cx="9432925" cy="1006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4000" b="1" dirty="0">
                  <a:solidFill>
                    <a:srgbClr val="000000"/>
                  </a:solidFill>
                  <a:latin typeface="+mj-lt"/>
                  <a:ea typeface="Montserrat Semi" charset="0"/>
                  <a:cs typeface="Montserrat Semi" charset="0"/>
                  <a:sym typeface="Poppins Medium" charset="0"/>
                </a:rPr>
                <a:t>Third subtitle text</a:t>
              </a:r>
              <a:endParaRPr lang="x-none" altLang="x-none" sz="4000" b="1" dirty="0">
                <a:solidFill>
                  <a:srgbClr val="000000"/>
                </a:solidFill>
                <a:latin typeface="+mj-lt"/>
                <a:ea typeface="Montserrat Semi" charset="0"/>
                <a:cs typeface="Montserrat Semi" charset="0"/>
                <a:sym typeface="Poppins Medium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1F7E3AB-A1CD-43D7-AF09-1B8F33BF9B19}"/>
              </a:ext>
            </a:extLst>
          </p:cNvPr>
          <p:cNvGrpSpPr/>
          <p:nvPr/>
        </p:nvGrpSpPr>
        <p:grpSpPr>
          <a:xfrm>
            <a:off x="13108931" y="3091854"/>
            <a:ext cx="9462001" cy="2726370"/>
            <a:chOff x="2778125" y="2735809"/>
            <a:chExt cx="9462001" cy="1787337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B995474-49C1-4E19-92C6-554DA515666C}"/>
                </a:ext>
              </a:extLst>
            </p:cNvPr>
            <p:cNvSpPr/>
            <p:nvPr/>
          </p:nvSpPr>
          <p:spPr bwMode="auto">
            <a:xfrm>
              <a:off x="2778125" y="3239047"/>
              <a:ext cx="8837811" cy="12840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sz="3200" dirty="0">
                  <a:solidFill>
                    <a:srgbClr val="292829"/>
                  </a:solidFill>
                  <a:ea typeface="Open Sans" charset="0"/>
                  <a:cs typeface="Open Sans" charset="0"/>
                </a:rPr>
                <a:t>The </a:t>
              </a:r>
              <a:r>
                <a:rPr lang="en-US" sz="3200" dirty="0" err="1">
                  <a:solidFill>
                    <a:srgbClr val="292829"/>
                  </a:solidFill>
                  <a:ea typeface="Open Sans" charset="0"/>
                  <a:cs typeface="Open Sans" charset="0"/>
                </a:rPr>
                <a:t>eLab</a:t>
              </a:r>
              <a:r>
                <a:rPr lang="en-US" sz="3200" dirty="0">
                  <a:solidFill>
                    <a:srgbClr val="292829"/>
                  </a:solidFill>
                  <a:ea typeface="Open Sans" charset="0"/>
                  <a:cs typeface="Open Sans" charset="0"/>
                </a:rPr>
                <a:t> module integrates with DDX software and allows you to create, approve, send and track lab orders electronically.</a:t>
              </a:r>
              <a:endParaRPr lang="en-US" sz="3200" dirty="0">
                <a:solidFill>
                  <a:srgbClr val="292829"/>
                </a:solidFill>
                <a:latin typeface="+mj-lt"/>
                <a:ea typeface="Open Sans" charset="0"/>
                <a:cs typeface="Open Sans" charset="0"/>
              </a:endParaRPr>
            </a:p>
          </p:txBody>
        </p:sp>
        <p:sp>
          <p:nvSpPr>
            <p:cNvPr id="13" name="Text Box 3">
              <a:extLst>
                <a:ext uri="{FF2B5EF4-FFF2-40B4-BE49-F238E27FC236}">
                  <a16:creationId xmlns:a16="http://schemas.microsoft.com/office/drawing/2014/main" id="{AAB388FD-BA89-420B-9C8A-FBC7B3D3FAE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807201" y="2735809"/>
              <a:ext cx="9432925" cy="1006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4000" b="1" dirty="0">
                  <a:solidFill>
                    <a:srgbClr val="000000"/>
                  </a:solidFill>
                  <a:latin typeface="+mj-lt"/>
                  <a:ea typeface="Montserrat Semi" charset="0"/>
                  <a:cs typeface="Montserrat Semi" charset="0"/>
                  <a:sym typeface="Poppins Medium" charset="0"/>
                </a:rPr>
                <a:t>Second subtitle text</a:t>
              </a:r>
              <a:endParaRPr lang="x-none" altLang="x-none" sz="4000" b="1" dirty="0">
                <a:solidFill>
                  <a:srgbClr val="000000"/>
                </a:solidFill>
                <a:latin typeface="+mj-lt"/>
                <a:ea typeface="Montserrat Semi" charset="0"/>
                <a:cs typeface="Montserrat Semi" charset="0"/>
                <a:sym typeface="Poppins Medium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261E71A-0D01-4BAF-9823-44D84763F786}"/>
              </a:ext>
            </a:extLst>
          </p:cNvPr>
          <p:cNvGrpSpPr/>
          <p:nvPr/>
        </p:nvGrpSpPr>
        <p:grpSpPr>
          <a:xfrm>
            <a:off x="13123468" y="7876336"/>
            <a:ext cx="9462001" cy="2712545"/>
            <a:chOff x="2778125" y="2695578"/>
            <a:chExt cx="9462001" cy="1955660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045EF8A-A574-436C-A49C-B8AAB3435B8D}"/>
                </a:ext>
              </a:extLst>
            </p:cNvPr>
            <p:cNvSpPr/>
            <p:nvPr/>
          </p:nvSpPr>
          <p:spPr bwMode="auto">
            <a:xfrm>
              <a:off x="2778125" y="3239047"/>
              <a:ext cx="8837811" cy="14121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sz="3200" dirty="0">
                  <a:solidFill>
                    <a:srgbClr val="292829"/>
                  </a:solidFill>
                  <a:ea typeface="Open Sans" charset="0"/>
                  <a:cs typeface="Open Sans" charset="0"/>
                </a:rPr>
                <a:t>The </a:t>
              </a:r>
              <a:r>
                <a:rPr lang="en-US" sz="3200" dirty="0" err="1">
                  <a:solidFill>
                    <a:srgbClr val="292829"/>
                  </a:solidFill>
                  <a:ea typeface="Open Sans" charset="0"/>
                  <a:cs typeface="Open Sans" charset="0"/>
                </a:rPr>
                <a:t>eLab</a:t>
              </a:r>
              <a:r>
                <a:rPr lang="en-US" sz="3200" dirty="0">
                  <a:solidFill>
                    <a:srgbClr val="292829"/>
                  </a:solidFill>
                  <a:ea typeface="Open Sans" charset="0"/>
                  <a:cs typeface="Open Sans" charset="0"/>
                </a:rPr>
                <a:t> module integrates with DDX software and allows you to create, approve, send and track lab orders electronically.</a:t>
              </a:r>
              <a:endParaRPr lang="en-US" sz="3200" dirty="0">
                <a:solidFill>
                  <a:srgbClr val="292829"/>
                </a:solidFill>
                <a:latin typeface="+mj-lt"/>
                <a:ea typeface="Open Sans" charset="0"/>
                <a:cs typeface="Open Sans" charset="0"/>
              </a:endParaRPr>
            </a:p>
          </p:txBody>
        </p:sp>
        <p:sp>
          <p:nvSpPr>
            <p:cNvPr id="17" name="Text Box 3">
              <a:extLst>
                <a:ext uri="{FF2B5EF4-FFF2-40B4-BE49-F238E27FC236}">
                  <a16:creationId xmlns:a16="http://schemas.microsoft.com/office/drawing/2014/main" id="{F4F732E6-6E8B-4BBD-B691-3255177020C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807201" y="2695578"/>
              <a:ext cx="9432925" cy="1006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4000" b="1" dirty="0">
                  <a:solidFill>
                    <a:srgbClr val="000000"/>
                  </a:solidFill>
                  <a:latin typeface="+mj-lt"/>
                  <a:ea typeface="Montserrat Semi" charset="0"/>
                  <a:cs typeface="Montserrat Semi" charset="0"/>
                  <a:sym typeface="Poppins Medium" charset="0"/>
                </a:rPr>
                <a:t>Fourth subtitle text</a:t>
              </a:r>
              <a:endParaRPr lang="x-none" altLang="x-none" sz="4000" b="1" dirty="0">
                <a:solidFill>
                  <a:srgbClr val="000000"/>
                </a:solidFill>
                <a:latin typeface="+mj-lt"/>
                <a:ea typeface="Montserrat Semi" charset="0"/>
                <a:cs typeface="Montserrat Semi" charset="0"/>
                <a:sym typeface="Poppins Medium" charset="0"/>
              </a:endParaRPr>
            </a:p>
          </p:txBody>
        </p:sp>
      </p:grpSp>
      <p:sp>
        <p:nvSpPr>
          <p:cNvPr id="20" name="Shape">
            <a:extLst>
              <a:ext uri="{FF2B5EF4-FFF2-40B4-BE49-F238E27FC236}">
                <a16:creationId xmlns:a16="http://schemas.microsoft.com/office/drawing/2014/main" id="{18DC7D03-461F-4C17-96CB-C81678566615}"/>
              </a:ext>
            </a:extLst>
          </p:cNvPr>
          <p:cNvSpPr/>
          <p:nvPr/>
        </p:nvSpPr>
        <p:spPr>
          <a:xfrm>
            <a:off x="13173405" y="7027952"/>
            <a:ext cx="746787" cy="7467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20595" extrusionOk="0">
                <a:moveTo>
                  <a:pt x="9839" y="0"/>
                </a:moveTo>
                <a:cubicBezTo>
                  <a:pt x="7321" y="0"/>
                  <a:pt x="4803" y="1005"/>
                  <a:pt x="2881" y="3016"/>
                </a:cubicBezTo>
                <a:cubicBezTo>
                  <a:pt x="-961" y="7037"/>
                  <a:pt x="-961" y="13557"/>
                  <a:pt x="2881" y="17579"/>
                </a:cubicBezTo>
                <a:cubicBezTo>
                  <a:pt x="6724" y="21600"/>
                  <a:pt x="12954" y="21600"/>
                  <a:pt x="16797" y="17579"/>
                </a:cubicBezTo>
                <a:cubicBezTo>
                  <a:pt x="20639" y="13557"/>
                  <a:pt x="20639" y="7037"/>
                  <a:pt x="16797" y="3016"/>
                </a:cubicBezTo>
                <a:cubicBezTo>
                  <a:pt x="14875" y="1005"/>
                  <a:pt x="12357" y="0"/>
                  <a:pt x="9839" y="0"/>
                </a:cubicBezTo>
                <a:close/>
                <a:moveTo>
                  <a:pt x="9839" y="875"/>
                </a:moveTo>
                <a:cubicBezTo>
                  <a:pt x="12143" y="875"/>
                  <a:pt x="14447" y="1795"/>
                  <a:pt x="16205" y="3634"/>
                </a:cubicBezTo>
                <a:cubicBezTo>
                  <a:pt x="19720" y="7314"/>
                  <a:pt x="19720" y="13280"/>
                  <a:pt x="16205" y="16960"/>
                </a:cubicBezTo>
                <a:cubicBezTo>
                  <a:pt x="12689" y="20639"/>
                  <a:pt x="6989" y="20639"/>
                  <a:pt x="3473" y="16960"/>
                </a:cubicBezTo>
                <a:cubicBezTo>
                  <a:pt x="-42" y="13280"/>
                  <a:pt x="-42" y="7314"/>
                  <a:pt x="3473" y="3634"/>
                </a:cubicBezTo>
                <a:cubicBezTo>
                  <a:pt x="5231" y="1795"/>
                  <a:pt x="7535" y="875"/>
                  <a:pt x="9839" y="875"/>
                </a:cubicBezTo>
                <a:close/>
                <a:moveTo>
                  <a:pt x="9464" y="3847"/>
                </a:moveTo>
                <a:lnTo>
                  <a:pt x="9464" y="10731"/>
                </a:lnTo>
                <a:lnTo>
                  <a:pt x="9471" y="10731"/>
                </a:lnTo>
                <a:lnTo>
                  <a:pt x="9471" y="10738"/>
                </a:lnTo>
                <a:lnTo>
                  <a:pt x="13098" y="10738"/>
                </a:lnTo>
                <a:lnTo>
                  <a:pt x="13098" y="9901"/>
                </a:lnTo>
                <a:lnTo>
                  <a:pt x="10242" y="9901"/>
                </a:lnTo>
                <a:lnTo>
                  <a:pt x="10242" y="3847"/>
                </a:lnTo>
                <a:lnTo>
                  <a:pt x="9464" y="3847"/>
                </a:ln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dirty="0"/>
          </a:p>
        </p:txBody>
      </p:sp>
      <p:sp>
        <p:nvSpPr>
          <p:cNvPr id="21" name="Shape">
            <a:extLst>
              <a:ext uri="{FF2B5EF4-FFF2-40B4-BE49-F238E27FC236}">
                <a16:creationId xmlns:a16="http://schemas.microsoft.com/office/drawing/2014/main" id="{D5429C9E-3D4B-48BD-9071-13E904DD3D62}"/>
              </a:ext>
            </a:extLst>
          </p:cNvPr>
          <p:cNvSpPr/>
          <p:nvPr/>
        </p:nvSpPr>
        <p:spPr>
          <a:xfrm>
            <a:off x="13193163" y="2111593"/>
            <a:ext cx="727029" cy="7286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0360"/>
                </a:lnTo>
                <a:lnTo>
                  <a:pt x="20713" y="10360"/>
                </a:lnTo>
                <a:lnTo>
                  <a:pt x="20713" y="20713"/>
                </a:lnTo>
                <a:lnTo>
                  <a:pt x="887" y="20713"/>
                </a:lnTo>
                <a:lnTo>
                  <a:pt x="887" y="887"/>
                </a:lnTo>
                <a:lnTo>
                  <a:pt x="11262" y="887"/>
                </a:lnTo>
                <a:lnTo>
                  <a:pt x="11262" y="0"/>
                </a:lnTo>
                <a:lnTo>
                  <a:pt x="0" y="0"/>
                </a:lnTo>
                <a:close/>
                <a:moveTo>
                  <a:pt x="16302" y="930"/>
                </a:moveTo>
                <a:lnTo>
                  <a:pt x="6336" y="10875"/>
                </a:lnTo>
                <a:lnTo>
                  <a:pt x="6327" y="15367"/>
                </a:lnTo>
                <a:lnTo>
                  <a:pt x="10810" y="15339"/>
                </a:lnTo>
                <a:lnTo>
                  <a:pt x="20777" y="5394"/>
                </a:lnTo>
                <a:lnTo>
                  <a:pt x="16302" y="930"/>
                </a:lnTo>
                <a:close/>
                <a:moveTo>
                  <a:pt x="16270" y="2183"/>
                </a:moveTo>
                <a:lnTo>
                  <a:pt x="19502" y="5408"/>
                </a:lnTo>
                <a:lnTo>
                  <a:pt x="18194" y="6715"/>
                </a:lnTo>
                <a:lnTo>
                  <a:pt x="14962" y="3490"/>
                </a:lnTo>
                <a:lnTo>
                  <a:pt x="16270" y="2183"/>
                </a:lnTo>
                <a:close/>
                <a:moveTo>
                  <a:pt x="14364" y="4088"/>
                </a:moveTo>
                <a:lnTo>
                  <a:pt x="17596" y="7313"/>
                </a:lnTo>
                <a:lnTo>
                  <a:pt x="10459" y="14449"/>
                </a:lnTo>
                <a:lnTo>
                  <a:pt x="7221" y="14469"/>
                </a:lnTo>
                <a:lnTo>
                  <a:pt x="7227" y="11223"/>
                </a:lnTo>
                <a:lnTo>
                  <a:pt x="14364" y="4088"/>
                </a:ln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2" name="Shape">
            <a:extLst>
              <a:ext uri="{FF2B5EF4-FFF2-40B4-BE49-F238E27FC236}">
                <a16:creationId xmlns:a16="http://schemas.microsoft.com/office/drawing/2014/main" id="{5947F3E5-4DB6-461F-9266-E4314A9C1FD8}"/>
              </a:ext>
            </a:extLst>
          </p:cNvPr>
          <p:cNvSpPr/>
          <p:nvPr/>
        </p:nvSpPr>
        <p:spPr>
          <a:xfrm>
            <a:off x="2719804" y="2116696"/>
            <a:ext cx="727029" cy="7235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43" h="21600" extrusionOk="0">
                <a:moveTo>
                  <a:pt x="8778" y="0"/>
                </a:moveTo>
                <a:cubicBezTo>
                  <a:pt x="6532" y="0"/>
                  <a:pt x="4285" y="897"/>
                  <a:pt x="2571" y="2690"/>
                </a:cubicBezTo>
                <a:cubicBezTo>
                  <a:pt x="-857" y="6277"/>
                  <a:pt x="-857" y="12093"/>
                  <a:pt x="2571" y="15680"/>
                </a:cubicBezTo>
                <a:cubicBezTo>
                  <a:pt x="5849" y="19109"/>
                  <a:pt x="11073" y="19258"/>
                  <a:pt x="14521" y="16128"/>
                </a:cubicBezTo>
                <a:lnTo>
                  <a:pt x="19750" y="21600"/>
                </a:lnTo>
                <a:lnTo>
                  <a:pt x="20743" y="20561"/>
                </a:lnTo>
                <a:lnTo>
                  <a:pt x="15506" y="15082"/>
                </a:lnTo>
                <a:cubicBezTo>
                  <a:pt x="18401" y="11473"/>
                  <a:pt x="18229" y="6084"/>
                  <a:pt x="14985" y="2690"/>
                </a:cubicBezTo>
                <a:cubicBezTo>
                  <a:pt x="13271" y="897"/>
                  <a:pt x="11024" y="0"/>
                  <a:pt x="8778" y="0"/>
                </a:cubicBezTo>
                <a:close/>
                <a:moveTo>
                  <a:pt x="8778" y="958"/>
                </a:moveTo>
                <a:cubicBezTo>
                  <a:pt x="10790" y="958"/>
                  <a:pt x="12802" y="1762"/>
                  <a:pt x="14337" y="3368"/>
                </a:cubicBezTo>
                <a:cubicBezTo>
                  <a:pt x="17408" y="6581"/>
                  <a:pt x="17408" y="11790"/>
                  <a:pt x="14337" y="15002"/>
                </a:cubicBezTo>
                <a:cubicBezTo>
                  <a:pt x="11267" y="18215"/>
                  <a:pt x="6289" y="18215"/>
                  <a:pt x="3218" y="15002"/>
                </a:cubicBezTo>
                <a:cubicBezTo>
                  <a:pt x="148" y="11790"/>
                  <a:pt x="148" y="6581"/>
                  <a:pt x="3218" y="3368"/>
                </a:cubicBezTo>
                <a:cubicBezTo>
                  <a:pt x="4753" y="1762"/>
                  <a:pt x="6766" y="958"/>
                  <a:pt x="8778" y="958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3" name="Shape">
            <a:extLst>
              <a:ext uri="{FF2B5EF4-FFF2-40B4-BE49-F238E27FC236}">
                <a16:creationId xmlns:a16="http://schemas.microsoft.com/office/drawing/2014/main" id="{9C75E404-3EC3-4557-A7DF-10BBDB5355FA}"/>
              </a:ext>
            </a:extLst>
          </p:cNvPr>
          <p:cNvSpPr/>
          <p:nvPr/>
        </p:nvSpPr>
        <p:spPr>
          <a:xfrm>
            <a:off x="2711188" y="7010401"/>
            <a:ext cx="746787" cy="7453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031" y="0"/>
                </a:moveTo>
                <a:lnTo>
                  <a:pt x="4031" y="1824"/>
                </a:lnTo>
                <a:lnTo>
                  <a:pt x="0" y="1824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1824"/>
                </a:lnTo>
                <a:lnTo>
                  <a:pt x="17562" y="1824"/>
                </a:lnTo>
                <a:lnTo>
                  <a:pt x="17562" y="0"/>
                </a:lnTo>
                <a:lnTo>
                  <a:pt x="16658" y="0"/>
                </a:lnTo>
                <a:lnTo>
                  <a:pt x="16658" y="1824"/>
                </a:lnTo>
                <a:lnTo>
                  <a:pt x="4934" y="1824"/>
                </a:lnTo>
                <a:lnTo>
                  <a:pt x="4934" y="0"/>
                </a:lnTo>
                <a:lnTo>
                  <a:pt x="4031" y="0"/>
                </a:lnTo>
                <a:close/>
                <a:moveTo>
                  <a:pt x="857" y="2709"/>
                </a:moveTo>
                <a:lnTo>
                  <a:pt x="4031" y="2709"/>
                </a:lnTo>
                <a:lnTo>
                  <a:pt x="4031" y="3641"/>
                </a:lnTo>
                <a:lnTo>
                  <a:pt x="4934" y="3641"/>
                </a:lnTo>
                <a:lnTo>
                  <a:pt x="4934" y="2709"/>
                </a:lnTo>
                <a:lnTo>
                  <a:pt x="16658" y="2709"/>
                </a:lnTo>
                <a:lnTo>
                  <a:pt x="16658" y="3641"/>
                </a:lnTo>
                <a:lnTo>
                  <a:pt x="17562" y="3641"/>
                </a:lnTo>
                <a:lnTo>
                  <a:pt x="17562" y="2709"/>
                </a:lnTo>
                <a:lnTo>
                  <a:pt x="20734" y="2709"/>
                </a:lnTo>
                <a:lnTo>
                  <a:pt x="20734" y="6334"/>
                </a:lnTo>
                <a:lnTo>
                  <a:pt x="857" y="6334"/>
                </a:lnTo>
                <a:lnTo>
                  <a:pt x="857" y="2709"/>
                </a:lnTo>
                <a:close/>
                <a:moveTo>
                  <a:pt x="857" y="7235"/>
                </a:moveTo>
                <a:lnTo>
                  <a:pt x="20734" y="7235"/>
                </a:lnTo>
                <a:lnTo>
                  <a:pt x="20734" y="20715"/>
                </a:lnTo>
                <a:lnTo>
                  <a:pt x="857" y="20715"/>
                </a:lnTo>
                <a:lnTo>
                  <a:pt x="857" y="7235"/>
                </a:lnTo>
                <a:close/>
                <a:moveTo>
                  <a:pt x="6752" y="9482"/>
                </a:moveTo>
                <a:lnTo>
                  <a:pt x="6752" y="11243"/>
                </a:lnTo>
                <a:lnTo>
                  <a:pt x="8525" y="11243"/>
                </a:lnTo>
                <a:lnTo>
                  <a:pt x="8525" y="9482"/>
                </a:lnTo>
                <a:lnTo>
                  <a:pt x="6752" y="9482"/>
                </a:lnTo>
                <a:close/>
                <a:moveTo>
                  <a:pt x="9908" y="9482"/>
                </a:moveTo>
                <a:lnTo>
                  <a:pt x="9908" y="11243"/>
                </a:lnTo>
                <a:lnTo>
                  <a:pt x="11681" y="11243"/>
                </a:lnTo>
                <a:lnTo>
                  <a:pt x="11681" y="9482"/>
                </a:lnTo>
                <a:lnTo>
                  <a:pt x="9908" y="9482"/>
                </a:lnTo>
                <a:close/>
                <a:moveTo>
                  <a:pt x="13065" y="9482"/>
                </a:moveTo>
                <a:lnTo>
                  <a:pt x="13065" y="11243"/>
                </a:lnTo>
                <a:lnTo>
                  <a:pt x="14839" y="11243"/>
                </a:lnTo>
                <a:lnTo>
                  <a:pt x="14839" y="9482"/>
                </a:lnTo>
                <a:lnTo>
                  <a:pt x="13065" y="9482"/>
                </a:lnTo>
                <a:close/>
                <a:moveTo>
                  <a:pt x="16222" y="9482"/>
                </a:moveTo>
                <a:lnTo>
                  <a:pt x="16222" y="11243"/>
                </a:lnTo>
                <a:lnTo>
                  <a:pt x="17995" y="11243"/>
                </a:lnTo>
                <a:lnTo>
                  <a:pt x="17995" y="9482"/>
                </a:lnTo>
                <a:lnTo>
                  <a:pt x="16222" y="9482"/>
                </a:lnTo>
                <a:close/>
                <a:moveTo>
                  <a:pt x="3595" y="12612"/>
                </a:moveTo>
                <a:lnTo>
                  <a:pt x="3595" y="14373"/>
                </a:lnTo>
                <a:lnTo>
                  <a:pt x="5368" y="14373"/>
                </a:lnTo>
                <a:lnTo>
                  <a:pt x="5368" y="12612"/>
                </a:lnTo>
                <a:lnTo>
                  <a:pt x="3595" y="12612"/>
                </a:lnTo>
                <a:close/>
                <a:moveTo>
                  <a:pt x="6752" y="12612"/>
                </a:moveTo>
                <a:lnTo>
                  <a:pt x="6752" y="14373"/>
                </a:lnTo>
                <a:lnTo>
                  <a:pt x="8525" y="14373"/>
                </a:lnTo>
                <a:lnTo>
                  <a:pt x="8525" y="12612"/>
                </a:lnTo>
                <a:lnTo>
                  <a:pt x="6752" y="12612"/>
                </a:lnTo>
                <a:close/>
                <a:moveTo>
                  <a:pt x="9908" y="12612"/>
                </a:moveTo>
                <a:lnTo>
                  <a:pt x="9908" y="14373"/>
                </a:lnTo>
                <a:lnTo>
                  <a:pt x="11681" y="14373"/>
                </a:lnTo>
                <a:lnTo>
                  <a:pt x="11681" y="12612"/>
                </a:lnTo>
                <a:lnTo>
                  <a:pt x="9908" y="12612"/>
                </a:lnTo>
                <a:close/>
                <a:moveTo>
                  <a:pt x="13065" y="12612"/>
                </a:moveTo>
                <a:lnTo>
                  <a:pt x="13065" y="14373"/>
                </a:lnTo>
                <a:lnTo>
                  <a:pt x="14839" y="14373"/>
                </a:lnTo>
                <a:lnTo>
                  <a:pt x="14839" y="12612"/>
                </a:lnTo>
                <a:lnTo>
                  <a:pt x="13065" y="12612"/>
                </a:lnTo>
                <a:close/>
                <a:moveTo>
                  <a:pt x="16222" y="12612"/>
                </a:moveTo>
                <a:lnTo>
                  <a:pt x="16222" y="14373"/>
                </a:lnTo>
                <a:lnTo>
                  <a:pt x="17995" y="14373"/>
                </a:lnTo>
                <a:lnTo>
                  <a:pt x="17995" y="12612"/>
                </a:lnTo>
                <a:lnTo>
                  <a:pt x="16222" y="12612"/>
                </a:lnTo>
                <a:close/>
                <a:moveTo>
                  <a:pt x="3595" y="15742"/>
                </a:moveTo>
                <a:lnTo>
                  <a:pt x="3595" y="17503"/>
                </a:lnTo>
                <a:lnTo>
                  <a:pt x="5368" y="17503"/>
                </a:lnTo>
                <a:lnTo>
                  <a:pt x="5368" y="15742"/>
                </a:lnTo>
                <a:lnTo>
                  <a:pt x="3595" y="15742"/>
                </a:lnTo>
                <a:close/>
                <a:moveTo>
                  <a:pt x="6752" y="15742"/>
                </a:moveTo>
                <a:lnTo>
                  <a:pt x="6752" y="17503"/>
                </a:lnTo>
                <a:lnTo>
                  <a:pt x="8525" y="17503"/>
                </a:lnTo>
                <a:lnTo>
                  <a:pt x="8525" y="15742"/>
                </a:lnTo>
                <a:lnTo>
                  <a:pt x="6752" y="15742"/>
                </a:lnTo>
                <a:close/>
                <a:moveTo>
                  <a:pt x="9908" y="15742"/>
                </a:moveTo>
                <a:lnTo>
                  <a:pt x="9908" y="17503"/>
                </a:lnTo>
                <a:lnTo>
                  <a:pt x="11681" y="17503"/>
                </a:lnTo>
                <a:lnTo>
                  <a:pt x="11681" y="15742"/>
                </a:lnTo>
                <a:lnTo>
                  <a:pt x="9908" y="15742"/>
                </a:lnTo>
                <a:close/>
                <a:moveTo>
                  <a:pt x="13065" y="15742"/>
                </a:moveTo>
                <a:lnTo>
                  <a:pt x="13065" y="17503"/>
                </a:lnTo>
                <a:lnTo>
                  <a:pt x="14839" y="17503"/>
                </a:lnTo>
                <a:lnTo>
                  <a:pt x="14839" y="15742"/>
                </a:lnTo>
                <a:lnTo>
                  <a:pt x="13065" y="15742"/>
                </a:ln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982467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7">
            <a:extLst>
              <a:ext uri="{FF2B5EF4-FFF2-40B4-BE49-F238E27FC236}">
                <a16:creationId xmlns:a16="http://schemas.microsoft.com/office/drawing/2014/main" id="{D41C904B-C79C-4067-BB42-74BB2E59C29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 t="18639" b="49510"/>
          <a:stretch/>
        </p:blipFill>
        <p:spPr>
          <a:xfrm>
            <a:off x="-1" y="3755549"/>
            <a:ext cx="24387175" cy="4947768"/>
          </a:xfrm>
          <a:prstGeom prst="rect">
            <a:avLst/>
          </a:prstGeom>
        </p:spPr>
      </p:pic>
      <p:sp>
        <p:nvSpPr>
          <p:cNvPr id="41" name="Subtitle 2"/>
          <p:cNvSpPr>
            <a:spLocks noGrp="1"/>
          </p:cNvSpPr>
          <p:nvPr>
            <p:ph type="subTitle" idx="4294967295"/>
          </p:nvPr>
        </p:nvSpPr>
        <p:spPr>
          <a:xfrm>
            <a:off x="3315492" y="9418676"/>
            <a:ext cx="17756188" cy="2085975"/>
          </a:xfrm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en-US" sz="3200" dirty="0"/>
              <a:t>Exan is a proven leader in dental management software. With over 25 years of experience in the software marketplace, Exan has built a trusted reputation for software that is secure, practical and robust.</a:t>
            </a:r>
            <a:endParaRPr lang="en-US" sz="3200" dirty="0">
              <a:solidFill>
                <a:srgbClr val="292829"/>
              </a:solidFill>
              <a:ea typeface="Open Sans" charset="0"/>
              <a:cs typeface="Open Sans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3757619"/>
            <a:ext cx="24387175" cy="4945698"/>
          </a:xfrm>
          <a:prstGeom prst="rect">
            <a:avLst/>
          </a:prstGeom>
          <a:solidFill>
            <a:schemeClr val="accent1">
              <a:lumMod val="50000"/>
              <a:alpha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72477" y="6554966"/>
            <a:ext cx="4267756" cy="707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Open Sans"/>
                <a:cs typeface="Open Sans"/>
              </a:rPr>
              <a:t>Support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280923" y="6554965"/>
            <a:ext cx="48681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Open Sans"/>
                <a:cs typeface="Open Sans"/>
              </a:rPr>
              <a:t>Implementation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254271" y="6554967"/>
            <a:ext cx="4267756" cy="707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Open Sans"/>
                <a:cs typeface="Open Sans"/>
              </a:rPr>
              <a:t>Consulting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6988095" y="6554965"/>
            <a:ext cx="4267756" cy="707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Open Sans"/>
                <a:cs typeface="Open Sans"/>
              </a:rPr>
              <a:t>Cloud Software</a:t>
            </a:r>
          </a:p>
        </p:txBody>
      </p:sp>
      <p:sp>
        <p:nvSpPr>
          <p:cNvPr id="24" name="Text Box 3">
            <a:extLst>
              <a:ext uri="{FF2B5EF4-FFF2-40B4-BE49-F238E27FC236}">
                <a16:creationId xmlns:a16="http://schemas.microsoft.com/office/drawing/2014/main" id="{664772CB-3CA4-4848-9328-6D2223133F0C}"/>
              </a:ext>
            </a:extLst>
          </p:cNvPr>
          <p:cNvSpPr txBox="1">
            <a:spLocks/>
          </p:cNvSpPr>
          <p:nvPr/>
        </p:nvSpPr>
        <p:spPr bwMode="auto">
          <a:xfrm>
            <a:off x="3169843" y="1072316"/>
            <a:ext cx="14094897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8000" b="1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Our Services</a:t>
            </a:r>
            <a:endParaRPr lang="x-none" altLang="x-none" sz="8000" b="1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sp>
        <p:nvSpPr>
          <p:cNvPr id="25" name="Text Box 2">
            <a:extLst>
              <a:ext uri="{FF2B5EF4-FFF2-40B4-BE49-F238E27FC236}">
                <a16:creationId xmlns:a16="http://schemas.microsoft.com/office/drawing/2014/main" id="{7E151B57-A0EB-4213-8DAE-81D0A6B66778}"/>
              </a:ext>
            </a:extLst>
          </p:cNvPr>
          <p:cNvSpPr txBox="1">
            <a:spLocks/>
          </p:cNvSpPr>
          <p:nvPr/>
        </p:nvSpPr>
        <p:spPr bwMode="auto">
          <a:xfrm>
            <a:off x="3252060" y="2593079"/>
            <a:ext cx="11907729" cy="56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en-US" altLang="x-none" sz="3200" spc="300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SemiBold" charset="0"/>
              </a:rPr>
              <a:t>WE’RE HERE TO SUPPORT YOUR SUCCESS</a:t>
            </a:r>
            <a:endParaRPr lang="x-none" altLang="x-none" sz="3200" spc="300" dirty="0">
              <a:solidFill>
                <a:schemeClr val="accent3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SemiBold" charset="0"/>
            </a:endParaRPr>
          </a:p>
        </p:txBody>
      </p:sp>
      <p:sp>
        <p:nvSpPr>
          <p:cNvPr id="47" name="AutoShape 68">
            <a:extLst>
              <a:ext uri="{FF2B5EF4-FFF2-40B4-BE49-F238E27FC236}">
                <a16:creationId xmlns:a16="http://schemas.microsoft.com/office/drawing/2014/main" id="{4A4B832A-E60F-4DBA-B96C-2AA35507FF44}"/>
              </a:ext>
            </a:extLst>
          </p:cNvPr>
          <p:cNvSpPr>
            <a:spLocks/>
          </p:cNvSpPr>
          <p:nvPr/>
        </p:nvSpPr>
        <p:spPr bwMode="auto">
          <a:xfrm>
            <a:off x="18476837" y="5088824"/>
            <a:ext cx="1290270" cy="9415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612" y="9346"/>
                </a:moveTo>
                <a:cubicBezTo>
                  <a:pt x="19507" y="9887"/>
                  <a:pt x="20229" y="10667"/>
                  <a:pt x="20776" y="11686"/>
                </a:cubicBezTo>
                <a:cubicBezTo>
                  <a:pt x="21324" y="12708"/>
                  <a:pt x="21599" y="13846"/>
                  <a:pt x="21599" y="15107"/>
                </a:cubicBezTo>
                <a:cubicBezTo>
                  <a:pt x="21599" y="16005"/>
                  <a:pt x="21458" y="16846"/>
                  <a:pt x="21172" y="17629"/>
                </a:cubicBezTo>
                <a:cubicBezTo>
                  <a:pt x="20889" y="18409"/>
                  <a:pt x="20503" y="19097"/>
                  <a:pt x="20008" y="19691"/>
                </a:cubicBezTo>
                <a:cubicBezTo>
                  <a:pt x="19512" y="20281"/>
                  <a:pt x="18940" y="20747"/>
                  <a:pt x="18290" y="21090"/>
                </a:cubicBezTo>
                <a:cubicBezTo>
                  <a:pt x="17640" y="21427"/>
                  <a:pt x="16939" y="21599"/>
                  <a:pt x="16187" y="21599"/>
                </a:cubicBezTo>
                <a:lnTo>
                  <a:pt x="4490" y="21599"/>
                </a:lnTo>
                <a:cubicBezTo>
                  <a:pt x="3878" y="21599"/>
                  <a:pt x="3297" y="21458"/>
                  <a:pt x="2750" y="21176"/>
                </a:cubicBezTo>
                <a:cubicBezTo>
                  <a:pt x="2203" y="20900"/>
                  <a:pt x="1723" y="20511"/>
                  <a:pt x="1312" y="20022"/>
                </a:cubicBezTo>
                <a:cubicBezTo>
                  <a:pt x="904" y="19527"/>
                  <a:pt x="583" y="18954"/>
                  <a:pt x="350" y="18294"/>
                </a:cubicBezTo>
                <a:cubicBezTo>
                  <a:pt x="115" y="17641"/>
                  <a:pt x="0" y="16947"/>
                  <a:pt x="0" y="16210"/>
                </a:cubicBezTo>
                <a:cubicBezTo>
                  <a:pt x="0" y="15565"/>
                  <a:pt x="88" y="14957"/>
                  <a:pt x="268" y="14381"/>
                </a:cubicBezTo>
                <a:cubicBezTo>
                  <a:pt x="448" y="13809"/>
                  <a:pt x="696" y="13287"/>
                  <a:pt x="1010" y="12818"/>
                </a:cubicBezTo>
                <a:cubicBezTo>
                  <a:pt x="1324" y="12351"/>
                  <a:pt x="1694" y="11954"/>
                  <a:pt x="2119" y="11632"/>
                </a:cubicBezTo>
                <a:cubicBezTo>
                  <a:pt x="2544" y="11312"/>
                  <a:pt x="3004" y="11079"/>
                  <a:pt x="3504" y="10929"/>
                </a:cubicBezTo>
                <a:cubicBezTo>
                  <a:pt x="3249" y="10552"/>
                  <a:pt x="3055" y="10140"/>
                  <a:pt x="2916" y="9688"/>
                </a:cubicBezTo>
                <a:cubicBezTo>
                  <a:pt x="2779" y="9239"/>
                  <a:pt x="2712" y="8758"/>
                  <a:pt x="2712" y="8240"/>
                </a:cubicBezTo>
                <a:cubicBezTo>
                  <a:pt x="2712" y="7635"/>
                  <a:pt x="2805" y="7071"/>
                  <a:pt x="2992" y="6547"/>
                </a:cubicBezTo>
                <a:cubicBezTo>
                  <a:pt x="3180" y="6023"/>
                  <a:pt x="3434" y="5568"/>
                  <a:pt x="3756" y="5182"/>
                </a:cubicBezTo>
                <a:cubicBezTo>
                  <a:pt x="4077" y="4796"/>
                  <a:pt x="4456" y="4488"/>
                  <a:pt x="4893" y="4264"/>
                </a:cubicBezTo>
                <a:cubicBezTo>
                  <a:pt x="5330" y="4039"/>
                  <a:pt x="5800" y="3927"/>
                  <a:pt x="6307" y="3927"/>
                </a:cubicBezTo>
                <a:cubicBezTo>
                  <a:pt x="7171" y="3927"/>
                  <a:pt x="7922" y="4258"/>
                  <a:pt x="8558" y="4920"/>
                </a:cubicBezTo>
                <a:cubicBezTo>
                  <a:pt x="8697" y="4223"/>
                  <a:pt x="8932" y="3573"/>
                  <a:pt x="9264" y="2971"/>
                </a:cubicBezTo>
                <a:cubicBezTo>
                  <a:pt x="9597" y="2369"/>
                  <a:pt x="9993" y="1848"/>
                  <a:pt x="10449" y="1404"/>
                </a:cubicBezTo>
                <a:cubicBezTo>
                  <a:pt x="10905" y="964"/>
                  <a:pt x="11412" y="621"/>
                  <a:pt x="11976" y="374"/>
                </a:cubicBezTo>
                <a:cubicBezTo>
                  <a:pt x="12540" y="123"/>
                  <a:pt x="13142" y="0"/>
                  <a:pt x="13785" y="0"/>
                </a:cubicBezTo>
                <a:cubicBezTo>
                  <a:pt x="14520" y="0"/>
                  <a:pt x="15218" y="169"/>
                  <a:pt x="15876" y="509"/>
                </a:cubicBezTo>
                <a:cubicBezTo>
                  <a:pt x="16536" y="852"/>
                  <a:pt x="17109" y="1312"/>
                  <a:pt x="17594" y="1894"/>
                </a:cubicBezTo>
                <a:cubicBezTo>
                  <a:pt x="18081" y="2476"/>
                  <a:pt x="18465" y="3167"/>
                  <a:pt x="18748" y="3956"/>
                </a:cubicBezTo>
                <a:cubicBezTo>
                  <a:pt x="19032" y="4744"/>
                  <a:pt x="19173" y="5580"/>
                  <a:pt x="19173" y="6463"/>
                </a:cubicBezTo>
                <a:cubicBezTo>
                  <a:pt x="19173" y="6987"/>
                  <a:pt x="19125" y="7491"/>
                  <a:pt x="19024" y="7972"/>
                </a:cubicBezTo>
                <a:cubicBezTo>
                  <a:pt x="18924" y="8453"/>
                  <a:pt x="18784" y="8914"/>
                  <a:pt x="18612" y="9346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defTabSz="342528">
              <a:defRPr/>
            </a:pPr>
            <a:endParaRPr lang="es-ES" sz="210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pic>
        <p:nvPicPr>
          <p:cNvPr id="49" name="Graphic 48">
            <a:extLst>
              <a:ext uri="{FF2B5EF4-FFF2-40B4-BE49-F238E27FC236}">
                <a16:creationId xmlns:a16="http://schemas.microsoft.com/office/drawing/2014/main" id="{6A5657FB-1160-4306-B9CB-EBA01550C5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684131" y="4816116"/>
            <a:ext cx="1414352" cy="1414352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02C793D4-5D89-40EB-9788-65C0F82E0C4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090357" y="4894399"/>
            <a:ext cx="1215421" cy="1215421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02F79E27-B60C-4D71-B860-D12C23ABC25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541998" y="4943677"/>
            <a:ext cx="1170006" cy="1170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610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142"/>
          <p:cNvSpPr/>
          <p:nvPr/>
        </p:nvSpPr>
        <p:spPr>
          <a:xfrm>
            <a:off x="1622410" y="3537226"/>
            <a:ext cx="2197482" cy="18510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>
              <a:defRPr sz="8000">
                <a:solidFill>
                  <a:srgbClr val="3484C9"/>
                </a:solidFill>
                <a:latin typeface="+mj-lt"/>
                <a:ea typeface="+mj-ea"/>
                <a:cs typeface="+mj-cs"/>
                <a:sym typeface="Helvetica Neue UltraLight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sz="7200" dirty="0">
                <a:solidFill>
                  <a:schemeClr val="accent1"/>
                </a:solidFill>
                <a:latin typeface="Open Sans Light" charset="0"/>
                <a:cs typeface="Open Sans Light" charset="0"/>
              </a:rPr>
              <a:t>01</a:t>
            </a:r>
          </a:p>
        </p:txBody>
      </p:sp>
      <p:sp>
        <p:nvSpPr>
          <p:cNvPr id="36" name="Shape 145"/>
          <p:cNvSpPr/>
          <p:nvPr/>
        </p:nvSpPr>
        <p:spPr>
          <a:xfrm>
            <a:off x="1607043" y="9662020"/>
            <a:ext cx="2197482" cy="18440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>
              <a:defRPr sz="8000">
                <a:solidFill>
                  <a:srgbClr val="3484C9"/>
                </a:solidFill>
                <a:latin typeface="+mj-lt"/>
                <a:ea typeface="+mj-ea"/>
                <a:cs typeface="+mj-cs"/>
                <a:sym typeface="Helvetica Neue UltraLight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sz="7200" dirty="0">
                <a:solidFill>
                  <a:schemeClr val="accent3"/>
                </a:solidFill>
                <a:latin typeface="Open Sans Light" charset="0"/>
                <a:cs typeface="Open Sans Light" charset="0"/>
              </a:rPr>
              <a:t>03</a:t>
            </a:r>
          </a:p>
        </p:txBody>
      </p:sp>
      <p:sp>
        <p:nvSpPr>
          <p:cNvPr id="33" name="Shape 148"/>
          <p:cNvSpPr/>
          <p:nvPr/>
        </p:nvSpPr>
        <p:spPr>
          <a:xfrm>
            <a:off x="1622410" y="6601363"/>
            <a:ext cx="2197482" cy="18440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>
              <a:defRPr sz="8000">
                <a:solidFill>
                  <a:srgbClr val="3484C9"/>
                </a:solidFill>
                <a:latin typeface="+mj-lt"/>
                <a:ea typeface="+mj-ea"/>
                <a:cs typeface="+mj-cs"/>
                <a:sym typeface="Helvetica Neue UltraLight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sz="7200" dirty="0">
                <a:solidFill>
                  <a:schemeClr val="accent2"/>
                </a:solidFill>
                <a:latin typeface="Open Sans Light" charset="0"/>
                <a:cs typeface="Open Sans Light" charset="0"/>
              </a:rPr>
              <a:t>02</a:t>
            </a:r>
          </a:p>
        </p:txBody>
      </p:sp>
      <p:grpSp>
        <p:nvGrpSpPr>
          <p:cNvPr id="29" name="Group 152"/>
          <p:cNvGrpSpPr/>
          <p:nvPr/>
        </p:nvGrpSpPr>
        <p:grpSpPr>
          <a:xfrm>
            <a:off x="2497429" y="5874772"/>
            <a:ext cx="354850" cy="3313901"/>
            <a:chOff x="0" y="0"/>
            <a:chExt cx="293262" cy="2738760"/>
          </a:xfrm>
        </p:grpSpPr>
        <p:sp>
          <p:nvSpPr>
            <p:cNvPr id="30" name="Shape 150"/>
            <p:cNvSpPr/>
            <p:nvPr/>
          </p:nvSpPr>
          <p:spPr>
            <a:xfrm rot="5400000">
              <a:off x="48877" y="-48878"/>
              <a:ext cx="195509" cy="293264"/>
            </a:xfrm>
            <a:prstGeom prst="rightArrow">
              <a:avLst>
                <a:gd name="adj1" fmla="val 32000"/>
                <a:gd name="adj2" fmla="val 100000"/>
              </a:avLst>
            </a:pr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584200">
                <a:lnSpc>
                  <a:spcPct val="110000"/>
                </a:lnSpc>
                <a:spcBef>
                  <a:spcPts val="3000"/>
                </a:spcBef>
                <a:defRPr sz="2000">
                  <a:solidFill>
                    <a:srgbClr val="4C4C4C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pPr>
              <a:endParaRPr sz="2000" dirty="0">
                <a:latin typeface="Open Sans Light" charset="0"/>
                <a:ea typeface="Open Sans Light" charset="0"/>
                <a:cs typeface="Open Sans Light" charset="0"/>
              </a:endParaRPr>
            </a:p>
          </p:txBody>
        </p:sp>
        <p:sp>
          <p:nvSpPr>
            <p:cNvPr id="31" name="Shape 151"/>
            <p:cNvSpPr/>
            <p:nvPr/>
          </p:nvSpPr>
          <p:spPr>
            <a:xfrm rot="5400000">
              <a:off x="48877" y="2494375"/>
              <a:ext cx="195509" cy="293263"/>
            </a:xfrm>
            <a:prstGeom prst="rightArrow">
              <a:avLst>
                <a:gd name="adj1" fmla="val 32000"/>
                <a:gd name="adj2" fmla="val 100000"/>
              </a:avLst>
            </a:pr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584200">
                <a:lnSpc>
                  <a:spcPct val="110000"/>
                </a:lnSpc>
                <a:spcBef>
                  <a:spcPts val="3000"/>
                </a:spcBef>
                <a:defRPr sz="2000">
                  <a:solidFill>
                    <a:srgbClr val="4C4C4C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pPr>
              <a:endParaRPr sz="2000" dirty="0">
                <a:latin typeface="Open Sans Light" charset="0"/>
                <a:ea typeface="Open Sans Light" charset="0"/>
                <a:cs typeface="Open Sans Light" charset="0"/>
              </a:endParaRPr>
            </a:p>
          </p:txBody>
        </p:sp>
      </p:grpSp>
      <p:sp>
        <p:nvSpPr>
          <p:cNvPr id="43" name="Shape 142"/>
          <p:cNvSpPr/>
          <p:nvPr/>
        </p:nvSpPr>
        <p:spPr>
          <a:xfrm>
            <a:off x="12806370" y="3537226"/>
            <a:ext cx="2197482" cy="18510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>
              <a:defRPr sz="8000">
                <a:solidFill>
                  <a:srgbClr val="3484C9"/>
                </a:solidFill>
                <a:latin typeface="+mj-lt"/>
                <a:ea typeface="+mj-ea"/>
                <a:cs typeface="+mj-cs"/>
                <a:sym typeface="Helvetica Neue UltraLight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sz="7200" dirty="0">
                <a:solidFill>
                  <a:schemeClr val="accent4"/>
                </a:solidFill>
                <a:latin typeface="Open Sans Light" charset="0"/>
                <a:cs typeface="Open Sans Light" charset="0"/>
              </a:rPr>
              <a:t>0</a:t>
            </a:r>
            <a:r>
              <a:rPr lang="en-US" sz="7200" dirty="0">
                <a:solidFill>
                  <a:schemeClr val="accent4"/>
                </a:solidFill>
                <a:latin typeface="Open Sans Light" charset="0"/>
                <a:cs typeface="Open Sans Light" charset="0"/>
              </a:rPr>
              <a:t>4</a:t>
            </a:r>
            <a:endParaRPr sz="7200" dirty="0">
              <a:solidFill>
                <a:schemeClr val="accent4"/>
              </a:solidFill>
              <a:latin typeface="Open Sans Light" charset="0"/>
              <a:cs typeface="Open Sans Light" charset="0"/>
            </a:endParaRPr>
          </a:p>
        </p:txBody>
      </p:sp>
      <p:sp>
        <p:nvSpPr>
          <p:cNvPr id="44" name="Shape 145"/>
          <p:cNvSpPr/>
          <p:nvPr/>
        </p:nvSpPr>
        <p:spPr>
          <a:xfrm>
            <a:off x="12791003" y="9662020"/>
            <a:ext cx="2197482" cy="18440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>
              <a:defRPr sz="8000">
                <a:solidFill>
                  <a:srgbClr val="3484C9"/>
                </a:solidFill>
                <a:latin typeface="+mj-lt"/>
                <a:ea typeface="+mj-ea"/>
                <a:cs typeface="+mj-cs"/>
                <a:sym typeface="Helvetica Neue UltraLight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sz="7200" dirty="0">
                <a:solidFill>
                  <a:schemeClr val="accent6"/>
                </a:solidFill>
                <a:latin typeface="Open Sans Light" charset="0"/>
                <a:cs typeface="Open Sans Light" charset="0"/>
              </a:rPr>
              <a:t>0</a:t>
            </a:r>
            <a:r>
              <a:rPr lang="en-US" sz="7200" dirty="0">
                <a:solidFill>
                  <a:schemeClr val="accent6"/>
                </a:solidFill>
                <a:latin typeface="Open Sans Light" charset="0"/>
                <a:cs typeface="Open Sans Light" charset="0"/>
              </a:rPr>
              <a:t>6</a:t>
            </a:r>
            <a:endParaRPr sz="7200" dirty="0">
              <a:solidFill>
                <a:schemeClr val="accent6"/>
              </a:solidFill>
              <a:latin typeface="Open Sans Light" charset="0"/>
              <a:cs typeface="Open Sans Light" charset="0"/>
            </a:endParaRPr>
          </a:p>
        </p:txBody>
      </p:sp>
      <p:sp>
        <p:nvSpPr>
          <p:cNvPr id="45" name="Shape 148"/>
          <p:cNvSpPr/>
          <p:nvPr/>
        </p:nvSpPr>
        <p:spPr>
          <a:xfrm>
            <a:off x="12806370" y="6601363"/>
            <a:ext cx="2197482" cy="18440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>
              <a:defRPr sz="8000">
                <a:solidFill>
                  <a:srgbClr val="3484C9"/>
                </a:solidFill>
                <a:latin typeface="+mj-lt"/>
                <a:ea typeface="+mj-ea"/>
                <a:cs typeface="+mj-cs"/>
                <a:sym typeface="Helvetica Neue UltraLight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sz="7200" dirty="0">
                <a:solidFill>
                  <a:schemeClr val="accent5"/>
                </a:solidFill>
                <a:latin typeface="Open Sans Light" charset="0"/>
                <a:cs typeface="Open Sans Light" charset="0"/>
              </a:rPr>
              <a:t>0</a:t>
            </a:r>
            <a:r>
              <a:rPr lang="en-US" sz="7200" dirty="0">
                <a:solidFill>
                  <a:schemeClr val="accent5"/>
                </a:solidFill>
                <a:latin typeface="Open Sans Light" charset="0"/>
                <a:cs typeface="Open Sans Light" charset="0"/>
              </a:rPr>
              <a:t>5</a:t>
            </a:r>
            <a:endParaRPr sz="7200" dirty="0">
              <a:solidFill>
                <a:schemeClr val="accent5"/>
              </a:solidFill>
              <a:latin typeface="Open Sans Light" charset="0"/>
              <a:cs typeface="Open Sans Light" charset="0"/>
            </a:endParaRPr>
          </a:p>
        </p:txBody>
      </p:sp>
      <p:grpSp>
        <p:nvGrpSpPr>
          <p:cNvPr id="46" name="Group 152"/>
          <p:cNvGrpSpPr/>
          <p:nvPr/>
        </p:nvGrpSpPr>
        <p:grpSpPr>
          <a:xfrm>
            <a:off x="13681389" y="5874772"/>
            <a:ext cx="354850" cy="3313901"/>
            <a:chOff x="0" y="0"/>
            <a:chExt cx="293262" cy="2738760"/>
          </a:xfrm>
        </p:grpSpPr>
        <p:sp>
          <p:nvSpPr>
            <p:cNvPr id="48" name="Shape 150"/>
            <p:cNvSpPr/>
            <p:nvPr/>
          </p:nvSpPr>
          <p:spPr>
            <a:xfrm rot="5400000">
              <a:off x="48877" y="-48878"/>
              <a:ext cx="195509" cy="293264"/>
            </a:xfrm>
            <a:prstGeom prst="rightArrow">
              <a:avLst>
                <a:gd name="adj1" fmla="val 32000"/>
                <a:gd name="adj2" fmla="val 100000"/>
              </a:avLst>
            </a:pr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584200">
                <a:lnSpc>
                  <a:spcPct val="110000"/>
                </a:lnSpc>
                <a:spcBef>
                  <a:spcPts val="3000"/>
                </a:spcBef>
                <a:defRPr sz="2000">
                  <a:solidFill>
                    <a:srgbClr val="4C4C4C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pPr>
              <a:endParaRPr sz="2000" dirty="0">
                <a:latin typeface="Open Sans Light" charset="0"/>
                <a:ea typeface="Open Sans Light" charset="0"/>
                <a:cs typeface="Open Sans Light" charset="0"/>
              </a:endParaRPr>
            </a:p>
          </p:txBody>
        </p:sp>
        <p:sp>
          <p:nvSpPr>
            <p:cNvPr id="49" name="Shape 151"/>
            <p:cNvSpPr/>
            <p:nvPr/>
          </p:nvSpPr>
          <p:spPr>
            <a:xfrm rot="5400000">
              <a:off x="48877" y="2494375"/>
              <a:ext cx="195509" cy="293263"/>
            </a:xfrm>
            <a:prstGeom prst="rightArrow">
              <a:avLst>
                <a:gd name="adj1" fmla="val 32000"/>
                <a:gd name="adj2" fmla="val 100000"/>
              </a:avLst>
            </a:pr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584200">
                <a:lnSpc>
                  <a:spcPct val="110000"/>
                </a:lnSpc>
                <a:spcBef>
                  <a:spcPts val="3000"/>
                </a:spcBef>
                <a:defRPr sz="2000">
                  <a:solidFill>
                    <a:srgbClr val="4C4C4C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pPr>
              <a:endParaRPr sz="2000" dirty="0">
                <a:latin typeface="Open Sans Light" charset="0"/>
                <a:ea typeface="Open Sans Light" charset="0"/>
                <a:cs typeface="Open Sans Light" charset="0"/>
              </a:endParaRPr>
            </a:p>
          </p:txBody>
        </p:sp>
      </p:grpSp>
      <p:sp>
        <p:nvSpPr>
          <p:cNvPr id="22" name="Text Box 3">
            <a:extLst>
              <a:ext uri="{FF2B5EF4-FFF2-40B4-BE49-F238E27FC236}">
                <a16:creationId xmlns:a16="http://schemas.microsoft.com/office/drawing/2014/main" id="{2722A5A2-3DA2-4E0B-AB09-AB5B2875E66C}"/>
              </a:ext>
            </a:extLst>
          </p:cNvPr>
          <p:cNvSpPr txBox="1">
            <a:spLocks/>
          </p:cNvSpPr>
          <p:nvPr/>
        </p:nvSpPr>
        <p:spPr bwMode="auto">
          <a:xfrm>
            <a:off x="2164803" y="1221319"/>
            <a:ext cx="11871438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8000" b="1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Six Step Process</a:t>
            </a:r>
            <a:endParaRPr lang="x-none" altLang="x-none" sz="8000" b="1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10E10EA-5B92-44F1-A075-F96CC6FB99FF}"/>
              </a:ext>
            </a:extLst>
          </p:cNvPr>
          <p:cNvSpPr/>
          <p:nvPr/>
        </p:nvSpPr>
        <p:spPr bwMode="auto">
          <a:xfrm>
            <a:off x="3804525" y="3658386"/>
            <a:ext cx="7561019" cy="19587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Lorem ipsum dolor sit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amet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,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consectetur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adipiscing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elit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, sed do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eiusmod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tempor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incididunt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ut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labore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.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59ACE90-892A-4335-A857-566A27606123}"/>
              </a:ext>
            </a:extLst>
          </p:cNvPr>
          <p:cNvSpPr/>
          <p:nvPr/>
        </p:nvSpPr>
        <p:spPr bwMode="auto">
          <a:xfrm>
            <a:off x="15019219" y="3658160"/>
            <a:ext cx="7561019" cy="19587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Lorem ipsum dolor sit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amet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,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consectetur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adipiscing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elit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, sed do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eiusmod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tempor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incididunt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ut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labore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.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B2E3F3A-7EB0-4D9C-89F8-C5AF5FEA0839}"/>
              </a:ext>
            </a:extLst>
          </p:cNvPr>
          <p:cNvSpPr/>
          <p:nvPr/>
        </p:nvSpPr>
        <p:spPr bwMode="auto">
          <a:xfrm>
            <a:off x="3773791" y="6764708"/>
            <a:ext cx="7561019" cy="19587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Lorem ipsum dolor sit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amet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,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consectetur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adipiscing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elit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, sed do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eiusmod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tempor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incididunt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ut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labore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.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BFD4DD4-3298-44BF-95FF-AB5F7C497280}"/>
              </a:ext>
            </a:extLst>
          </p:cNvPr>
          <p:cNvSpPr/>
          <p:nvPr/>
        </p:nvSpPr>
        <p:spPr bwMode="auto">
          <a:xfrm>
            <a:off x="14988485" y="6764482"/>
            <a:ext cx="7561019" cy="19587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Lorem ipsum dolor sit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amet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,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consectetur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adipiscing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elit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, sed do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eiusmod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tempor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incididunt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ut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labore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.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27EE076-534E-46C8-8AAB-589671D68FD0}"/>
              </a:ext>
            </a:extLst>
          </p:cNvPr>
          <p:cNvSpPr/>
          <p:nvPr/>
        </p:nvSpPr>
        <p:spPr bwMode="auto">
          <a:xfrm>
            <a:off x="3819892" y="9831525"/>
            <a:ext cx="7561019" cy="19587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Lorem ipsum dolor sit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amet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,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consectetur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adipiscing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elit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, sed do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eiusmod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tempor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incididunt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ut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labore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.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87CDD17-1D98-4EEE-AB75-CEFF43CA8ED2}"/>
              </a:ext>
            </a:extLst>
          </p:cNvPr>
          <p:cNvSpPr/>
          <p:nvPr/>
        </p:nvSpPr>
        <p:spPr bwMode="auto">
          <a:xfrm>
            <a:off x="15034586" y="9831299"/>
            <a:ext cx="7561019" cy="19587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Lorem ipsum dolor sit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amet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,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consectetur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adipiscing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elit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, sed do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eiusmod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tempor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incididunt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ut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labore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533012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4446409" y="3818092"/>
            <a:ext cx="4515919" cy="3253925"/>
          </a:xfrm>
          <a:custGeom>
            <a:avLst/>
            <a:gdLst>
              <a:gd name="connsiteX0" fmla="*/ 0 w 2413990"/>
              <a:gd name="connsiteY0" fmla="*/ 1739390 h 1739390"/>
              <a:gd name="connsiteX1" fmla="*/ 1206995 w 2413990"/>
              <a:gd name="connsiteY1" fmla="*/ 0 h 1739390"/>
              <a:gd name="connsiteX2" fmla="*/ 1206995 w 2413990"/>
              <a:gd name="connsiteY2" fmla="*/ 0 h 1739390"/>
              <a:gd name="connsiteX3" fmla="*/ 2413990 w 2413990"/>
              <a:gd name="connsiteY3" fmla="*/ 1739390 h 1739390"/>
              <a:gd name="connsiteX4" fmla="*/ 0 w 2413990"/>
              <a:gd name="connsiteY4" fmla="*/ 1739390 h 1739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3990" h="1739390">
                <a:moveTo>
                  <a:pt x="0" y="1739390"/>
                </a:moveTo>
                <a:lnTo>
                  <a:pt x="1206995" y="0"/>
                </a:lnTo>
                <a:lnTo>
                  <a:pt x="1206995" y="0"/>
                </a:lnTo>
                <a:lnTo>
                  <a:pt x="2413990" y="1739390"/>
                </a:lnTo>
                <a:lnTo>
                  <a:pt x="0" y="1739390"/>
                </a:lnTo>
                <a:close/>
              </a:path>
            </a:pathLst>
          </a:custGeom>
          <a:solidFill>
            <a:schemeClr val="accent5"/>
          </a:solidFill>
          <a:ln w="12700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0" tIns="457200" rIns="15240" bIns="91440" numCol="1" spcCol="1270" anchor="b" anchorCtr="0">
            <a:noAutofit/>
          </a:bodyPr>
          <a:lstStyle/>
          <a:p>
            <a:pPr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200" dirty="0">
              <a:solidFill>
                <a:srgbClr val="FFFFFF"/>
              </a:solidFill>
              <a:latin typeface="Open Sans Light" charset="0"/>
              <a:cs typeface="Open Sans Light" charset="0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3016922" y="7072017"/>
            <a:ext cx="7374891" cy="2060019"/>
          </a:xfrm>
          <a:custGeom>
            <a:avLst/>
            <a:gdLst>
              <a:gd name="connsiteX0" fmla="*/ 0 w 3942257"/>
              <a:gd name="connsiteY0" fmla="*/ 1101186 h 1101186"/>
              <a:gd name="connsiteX1" fmla="*/ 764135 w 3942257"/>
              <a:gd name="connsiteY1" fmla="*/ 0 h 1101186"/>
              <a:gd name="connsiteX2" fmla="*/ 3178122 w 3942257"/>
              <a:gd name="connsiteY2" fmla="*/ 0 h 1101186"/>
              <a:gd name="connsiteX3" fmla="*/ 3942257 w 3942257"/>
              <a:gd name="connsiteY3" fmla="*/ 1101186 h 1101186"/>
              <a:gd name="connsiteX4" fmla="*/ 0 w 3942257"/>
              <a:gd name="connsiteY4" fmla="*/ 1101186 h 1101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2257" h="1101186">
                <a:moveTo>
                  <a:pt x="0" y="1101186"/>
                </a:moveTo>
                <a:lnTo>
                  <a:pt x="764135" y="0"/>
                </a:lnTo>
                <a:lnTo>
                  <a:pt x="3178122" y="0"/>
                </a:lnTo>
                <a:lnTo>
                  <a:pt x="3942257" y="1101186"/>
                </a:lnTo>
                <a:lnTo>
                  <a:pt x="0" y="1101186"/>
                </a:lnTo>
                <a:close/>
              </a:path>
            </a:pathLst>
          </a:custGeom>
          <a:solidFill>
            <a:schemeClr val="accent3"/>
          </a:solidFill>
          <a:ln w="12700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05135" tIns="15240" rIns="705135" bIns="91440" numCol="1" spcCol="1270" anchor="b" anchorCtr="0">
            <a:noAutofit/>
          </a:bodyPr>
          <a:lstStyle/>
          <a:p>
            <a:pPr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200" dirty="0">
              <a:solidFill>
                <a:srgbClr val="FFFFFF"/>
              </a:solidFill>
              <a:latin typeface="Open Sans Light" charset="0"/>
              <a:cs typeface="Open Sans Light" charset="0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1587437" y="9132037"/>
            <a:ext cx="10233865" cy="2060019"/>
          </a:xfrm>
          <a:custGeom>
            <a:avLst/>
            <a:gdLst>
              <a:gd name="connsiteX0" fmla="*/ 0 w 5470525"/>
              <a:gd name="connsiteY0" fmla="*/ 1101186 h 1101186"/>
              <a:gd name="connsiteX1" fmla="*/ 764135 w 5470525"/>
              <a:gd name="connsiteY1" fmla="*/ 0 h 1101186"/>
              <a:gd name="connsiteX2" fmla="*/ 4706390 w 5470525"/>
              <a:gd name="connsiteY2" fmla="*/ 0 h 1101186"/>
              <a:gd name="connsiteX3" fmla="*/ 5470525 w 5470525"/>
              <a:gd name="connsiteY3" fmla="*/ 1101186 h 1101186"/>
              <a:gd name="connsiteX4" fmla="*/ 0 w 5470525"/>
              <a:gd name="connsiteY4" fmla="*/ 1101186 h 1101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0525" h="1101186">
                <a:moveTo>
                  <a:pt x="0" y="1101186"/>
                </a:moveTo>
                <a:lnTo>
                  <a:pt x="764135" y="0"/>
                </a:lnTo>
                <a:lnTo>
                  <a:pt x="4706390" y="0"/>
                </a:lnTo>
                <a:lnTo>
                  <a:pt x="5470525" y="1101186"/>
                </a:lnTo>
                <a:lnTo>
                  <a:pt x="0" y="1101186"/>
                </a:lnTo>
                <a:close/>
              </a:path>
            </a:pathLst>
          </a:custGeom>
          <a:solidFill>
            <a:schemeClr val="accent4"/>
          </a:solidFill>
          <a:ln w="12700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72581" tIns="15240" rIns="972583" bIns="91440" numCol="1" spcCol="1270" anchor="b" anchorCtr="0">
            <a:noAutofit/>
          </a:bodyPr>
          <a:lstStyle/>
          <a:p>
            <a:pPr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200" dirty="0">
              <a:solidFill>
                <a:srgbClr val="FFFFFF"/>
              </a:solidFill>
              <a:latin typeface="Open Sans Light" charset="0"/>
              <a:cs typeface="Open Sans Light" charset="0"/>
            </a:endParaRPr>
          </a:p>
        </p:txBody>
      </p:sp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6315887"/>
              </p:ext>
            </p:extLst>
          </p:nvPr>
        </p:nvGraphicFramePr>
        <p:xfrm>
          <a:off x="11480002" y="7665198"/>
          <a:ext cx="3731021" cy="3752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"/>
          <p:cNvSpPr txBox="1"/>
          <p:nvPr/>
        </p:nvSpPr>
        <p:spPr>
          <a:xfrm>
            <a:off x="12364923" y="8866280"/>
            <a:ext cx="1943037" cy="1349934"/>
          </a:xfrm>
          <a:prstGeom prst="rect">
            <a:avLst/>
          </a:prstGeom>
        </p:spPr>
        <p:txBody>
          <a:bodyPr lIns="243852" tIns="121926" rIns="243852" bIns="121926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defTabSz="1219261">
              <a:defRPr/>
            </a:pPr>
            <a:r>
              <a:rPr lang="en-JM" sz="4400" spc="-300" dirty="0">
                <a:latin typeface="Open Sans Light" charset="0"/>
                <a:cs typeface="Open Sans Light" charset="0"/>
              </a:rPr>
              <a:t>20%</a:t>
            </a:r>
            <a:endParaRPr lang="en-JM" sz="1800" spc="-300" dirty="0">
              <a:latin typeface="Open Sans Light" charset="0"/>
              <a:cs typeface="Open Sans Light" charset="0"/>
            </a:endParaRPr>
          </a:p>
        </p:txBody>
      </p:sp>
      <p:graphicFrame>
        <p:nvGraphicFramePr>
          <p:cNvPr id="12" name="Char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3104224"/>
              </p:ext>
            </p:extLst>
          </p:nvPr>
        </p:nvGraphicFramePr>
        <p:xfrm>
          <a:off x="14388051" y="7665198"/>
          <a:ext cx="3731021" cy="3752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TextBox 1"/>
          <p:cNvSpPr txBox="1"/>
          <p:nvPr/>
        </p:nvSpPr>
        <p:spPr>
          <a:xfrm>
            <a:off x="15313384" y="8859913"/>
            <a:ext cx="1943037" cy="1349934"/>
          </a:xfrm>
          <a:prstGeom prst="rect">
            <a:avLst/>
          </a:prstGeom>
        </p:spPr>
        <p:txBody>
          <a:bodyPr lIns="243852" tIns="121926" rIns="243852" bIns="121926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defTabSz="1219261">
              <a:defRPr/>
            </a:pPr>
            <a:r>
              <a:rPr lang="en-JM" sz="4400" spc="-300" dirty="0">
                <a:latin typeface="Open Sans Light" charset="0"/>
                <a:cs typeface="Open Sans Light" charset="0"/>
              </a:rPr>
              <a:t>75%</a:t>
            </a:r>
            <a:endParaRPr lang="en-JM" sz="1800" spc="-300" dirty="0">
              <a:latin typeface="Open Sans Light" charset="0"/>
              <a:cs typeface="Open Sans Light" charset="0"/>
            </a:endParaRPr>
          </a:p>
        </p:txBody>
      </p:sp>
      <p:graphicFrame>
        <p:nvGraphicFramePr>
          <p:cNvPr id="14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08668822"/>
              </p:ext>
            </p:extLst>
          </p:nvPr>
        </p:nvGraphicFramePr>
        <p:xfrm>
          <a:off x="17287426" y="7665198"/>
          <a:ext cx="3731021" cy="37520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5" name="TextBox 1"/>
          <p:cNvSpPr txBox="1"/>
          <p:nvPr/>
        </p:nvSpPr>
        <p:spPr>
          <a:xfrm>
            <a:off x="18195328" y="8902702"/>
            <a:ext cx="1943037" cy="1349934"/>
          </a:xfrm>
          <a:prstGeom prst="rect">
            <a:avLst/>
          </a:prstGeom>
        </p:spPr>
        <p:txBody>
          <a:bodyPr lIns="243852" tIns="121926" rIns="243852" bIns="121926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defTabSz="1219261">
              <a:defRPr/>
            </a:pPr>
            <a:r>
              <a:rPr lang="en-JM" sz="4400" spc="-300" dirty="0">
                <a:latin typeface="Open Sans Light" charset="0"/>
                <a:cs typeface="Open Sans Light" charset="0"/>
              </a:rPr>
              <a:t>25%</a:t>
            </a:r>
            <a:endParaRPr lang="en-JM" sz="1800" spc="-300" dirty="0">
              <a:latin typeface="Open Sans Light" charset="0"/>
              <a:cs typeface="Open Sans Light" charset="0"/>
            </a:endParaRPr>
          </a:p>
        </p:txBody>
      </p:sp>
      <p:sp>
        <p:nvSpPr>
          <p:cNvPr id="16" name="Title 20"/>
          <p:cNvSpPr txBox="1">
            <a:spLocks/>
          </p:cNvSpPr>
          <p:nvPr/>
        </p:nvSpPr>
        <p:spPr>
          <a:xfrm>
            <a:off x="11874479" y="5483581"/>
            <a:ext cx="10456132" cy="195874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en-US" sz="3200" dirty="0">
                <a:solidFill>
                  <a:schemeClr val="tx2"/>
                </a:solidFill>
                <a:latin typeface="+mj-lt"/>
              </a:rPr>
              <a:t>Exan is a proven leader in dental management software. With over 25 years of experience in the software marketplace.</a:t>
            </a:r>
            <a:endParaRPr lang="en-US" sz="3200" dirty="0">
              <a:solidFill>
                <a:schemeClr val="tx2"/>
              </a:solidFill>
              <a:latin typeface="+mj-lt"/>
              <a:cs typeface="Open Sans Light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874479" y="3663934"/>
            <a:ext cx="10744200" cy="1778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4400" dirty="0">
                <a:solidFill>
                  <a:schemeClr val="accent1"/>
                </a:solidFill>
                <a:latin typeface="+mj-lt"/>
                <a:cs typeface="Open Sans Light" charset="0"/>
              </a:rPr>
              <a:t>Three Very Important Values</a:t>
            </a:r>
          </a:p>
          <a:p>
            <a:pPr>
              <a:lnSpc>
                <a:spcPct val="130000"/>
              </a:lnSpc>
            </a:pPr>
            <a:r>
              <a:rPr lang="en-US" sz="4400" dirty="0">
                <a:solidFill>
                  <a:schemeClr val="accent1"/>
                </a:solidFill>
                <a:latin typeface="+mj-lt"/>
                <a:cs typeface="Open Sans Light" charset="0"/>
              </a:rPr>
              <a:t>that Really Mean Something.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368728" y="9819498"/>
            <a:ext cx="6671305" cy="73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4000" dirty="0">
                <a:solidFill>
                  <a:schemeClr val="bg1"/>
                </a:solidFill>
                <a:latin typeface="+mj-lt"/>
                <a:cs typeface="Open Sans Light" charset="0"/>
              </a:rPr>
              <a:t>Key Name Number One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405737" y="7718435"/>
            <a:ext cx="4556591" cy="73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4000" dirty="0">
                <a:solidFill>
                  <a:schemeClr val="bg1"/>
                </a:solidFill>
                <a:latin typeface="+mj-lt"/>
                <a:cs typeface="Open Sans Light" charset="0"/>
              </a:rPr>
              <a:t>Key Name Two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801144" y="5765049"/>
            <a:ext cx="3765777" cy="73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4000" dirty="0">
                <a:solidFill>
                  <a:schemeClr val="bg1"/>
                </a:solidFill>
                <a:latin typeface="+mj-lt"/>
                <a:cs typeface="Open Sans Light" charset="0"/>
              </a:rPr>
              <a:t>Key Three</a:t>
            </a:r>
          </a:p>
        </p:txBody>
      </p:sp>
      <p:sp>
        <p:nvSpPr>
          <p:cNvPr id="18" name="Text Box 3">
            <a:extLst>
              <a:ext uri="{FF2B5EF4-FFF2-40B4-BE49-F238E27FC236}">
                <a16:creationId xmlns:a16="http://schemas.microsoft.com/office/drawing/2014/main" id="{2FC6E4FC-878F-4745-8F8A-D8A365ECA4AB}"/>
              </a:ext>
            </a:extLst>
          </p:cNvPr>
          <p:cNvSpPr txBox="1">
            <a:spLocks/>
          </p:cNvSpPr>
          <p:nvPr/>
        </p:nvSpPr>
        <p:spPr bwMode="auto">
          <a:xfrm>
            <a:off x="2164802" y="1216058"/>
            <a:ext cx="14382591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8000" b="1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We Have Fancy Diagrams</a:t>
            </a:r>
            <a:endParaRPr lang="x-none" altLang="x-none" sz="8000" b="1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04660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549275"/>
            <a:ext cx="21948775" cy="2286000"/>
          </a:xfrm>
        </p:spPr>
        <p:txBody>
          <a:bodyPr/>
          <a:lstStyle/>
          <a:p>
            <a:r>
              <a:rPr lang="en-US" dirty="0"/>
              <a:t>More Infographic Elements</a:t>
            </a:r>
          </a:p>
        </p:txBody>
      </p:sp>
      <p:sp>
        <p:nvSpPr>
          <p:cNvPr id="6" name="Isosceles Triangle 5"/>
          <p:cNvSpPr/>
          <p:nvPr/>
        </p:nvSpPr>
        <p:spPr>
          <a:xfrm>
            <a:off x="3557587" y="3839034"/>
            <a:ext cx="4267200" cy="3678621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467" dirty="0"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7" name="Isosceles Triangle 6"/>
          <p:cNvSpPr/>
          <p:nvPr/>
        </p:nvSpPr>
        <p:spPr>
          <a:xfrm>
            <a:off x="1423987" y="7496634"/>
            <a:ext cx="4267200" cy="3678621"/>
          </a:xfrm>
          <a:prstGeom prst="triangl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467" dirty="0">
              <a:latin typeface="Open Sans Light" charset="0"/>
            </a:endParaRPr>
          </a:p>
        </p:txBody>
      </p:sp>
      <p:sp>
        <p:nvSpPr>
          <p:cNvPr id="8" name="Isosceles Triangle 7"/>
          <p:cNvSpPr/>
          <p:nvPr/>
        </p:nvSpPr>
        <p:spPr>
          <a:xfrm>
            <a:off x="5691187" y="7517655"/>
            <a:ext cx="4267200" cy="3678621"/>
          </a:xfrm>
          <a:prstGeom prst="triangl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467" dirty="0"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9" name="Isosceles Triangle 8"/>
          <p:cNvSpPr/>
          <p:nvPr/>
        </p:nvSpPr>
        <p:spPr>
          <a:xfrm flipV="1">
            <a:off x="3557587" y="7517655"/>
            <a:ext cx="4267200" cy="3678621"/>
          </a:xfrm>
          <a:prstGeom prst="triangle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467" dirty="0"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787188" y="6468151"/>
            <a:ext cx="22988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200" b="1" dirty="0">
                <a:solidFill>
                  <a:schemeClr val="tx1">
                    <a:lumMod val="50000"/>
                  </a:schemeClr>
                </a:solidFill>
                <a:latin typeface="+mj-lt"/>
                <a:ea typeface="Open Sans Light" charset="0"/>
                <a:cs typeface="Open Sans Light" charset="0"/>
              </a:rPr>
              <a:t>Marketing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1787187" y="7061200"/>
            <a:ext cx="1095997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dirty="0">
                <a:latin typeface="+mj-lt"/>
                <a:ea typeface="Calibri Light" charset="0"/>
                <a:cs typeface="Calibri Light" charset="0"/>
              </a:rPr>
              <a:t>Ed ut perspiciatis unde omnis iste natus error sit voluptatem accusantium doloremque laudantium, totam rem aperiam, Ed ut perspiciatis unde omnis iste natus error sit </a:t>
            </a:r>
            <a:r>
              <a:rPr lang="en-US" sz="2800" dirty="0" err="1">
                <a:latin typeface="+mj-lt"/>
                <a:ea typeface="Calibri Light" charset="0"/>
                <a:cs typeface="Calibri Light" charset="0"/>
              </a:rPr>
              <a:t>voluptatem</a:t>
            </a:r>
            <a:endParaRPr lang="en-JM" sz="2800" dirty="0">
              <a:latin typeface="+mj-lt"/>
              <a:ea typeface="Calibri Light" charset="0"/>
              <a:cs typeface="Calibri Light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787188" y="3810001"/>
            <a:ext cx="21275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200" b="1" dirty="0">
                <a:solidFill>
                  <a:schemeClr val="tx1">
                    <a:lumMod val="50000"/>
                  </a:schemeClr>
                </a:solidFill>
                <a:latin typeface="+mj-lt"/>
                <a:ea typeface="Open Sans Light" charset="0"/>
                <a:cs typeface="Open Sans Light" charset="0"/>
              </a:rPr>
              <a:t>Sales Ops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1787187" y="4419600"/>
            <a:ext cx="1095997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dirty="0">
                <a:latin typeface="+mj-lt"/>
                <a:ea typeface="Calibri Light" charset="0"/>
                <a:cs typeface="Calibri Light" charset="0"/>
              </a:rPr>
              <a:t>Ed ut perspiciatis unde omnis iste natus error sit voluptatem accusantium doloremque laudantium, totam rem aperiam, Ed ut perspiciatis unde omnis iste natus error sit </a:t>
            </a:r>
            <a:r>
              <a:rPr lang="en-US" sz="2800" dirty="0" err="1">
                <a:latin typeface="+mj-lt"/>
                <a:ea typeface="Calibri Light" charset="0"/>
                <a:cs typeface="Calibri Light" charset="0"/>
              </a:rPr>
              <a:t>voluptatem</a:t>
            </a:r>
            <a:endParaRPr lang="en-JM" sz="2800" dirty="0">
              <a:latin typeface="+mj-lt"/>
              <a:ea typeface="Calibri Light" charset="0"/>
              <a:cs typeface="Calibri Light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787188" y="9126300"/>
            <a:ext cx="24867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200" b="1" dirty="0">
                <a:solidFill>
                  <a:schemeClr val="tx1">
                    <a:lumMod val="50000"/>
                  </a:schemeClr>
                </a:solidFill>
                <a:latin typeface="+mj-lt"/>
                <a:ea typeface="Open Sans Light" charset="0"/>
                <a:cs typeface="Open Sans Light" charset="0"/>
              </a:rPr>
              <a:t>Technology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1787187" y="9702800"/>
            <a:ext cx="10959979" cy="1867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dirty="0">
                <a:latin typeface="+mj-lt"/>
                <a:ea typeface="Calibri Light" charset="0"/>
                <a:cs typeface="Calibri Light" charset="0"/>
              </a:rPr>
              <a:t>Ed ut perspiciatis unde omnis iste natus error sit voluptatem accusantium doloremque Ed ut perspiciatis unde omnis iste natus error sit voluptatem accusantium doloremque</a:t>
            </a:r>
            <a:endParaRPr lang="en-JM" sz="2800" dirty="0">
              <a:latin typeface="+mj-lt"/>
              <a:ea typeface="Calibri Light" charset="0"/>
              <a:cs typeface="Calibri Light" charset="0"/>
            </a:endParaRPr>
          </a:p>
          <a:p>
            <a:pPr>
              <a:lnSpc>
                <a:spcPct val="120000"/>
              </a:lnSpc>
              <a:defRPr/>
            </a:pPr>
            <a:endParaRPr lang="en-JM" sz="2800" dirty="0">
              <a:latin typeface="+mj-lt"/>
              <a:ea typeface="Calibri Light" charset="0"/>
              <a:cs typeface="Calibri Light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08692" y="7860991"/>
            <a:ext cx="1992853" cy="14463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933" dirty="0">
                <a:latin typeface="+mj-lt"/>
                <a:ea typeface="Calibri Light" charset="0"/>
                <a:cs typeface="Calibri Light" charset="0"/>
              </a:rPr>
              <a:t>Inert </a:t>
            </a:r>
          </a:p>
          <a:p>
            <a:pPr algn="ctr"/>
            <a:r>
              <a:rPr lang="id-ID" sz="2933" dirty="0">
                <a:latin typeface="+mj-lt"/>
                <a:ea typeface="Calibri Light" charset="0"/>
                <a:cs typeface="Calibri Light" charset="0"/>
              </a:rPr>
              <a:t>Awesome </a:t>
            </a:r>
          </a:p>
          <a:p>
            <a:pPr algn="ctr"/>
            <a:r>
              <a:rPr lang="id-ID" sz="2933" dirty="0">
                <a:latin typeface="+mj-lt"/>
                <a:ea typeface="Calibri Light" charset="0"/>
                <a:cs typeface="Calibri Light" charset="0"/>
              </a:rPr>
              <a:t>Title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663336" y="9840180"/>
            <a:ext cx="17885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800" b="1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Marketing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744787" y="9230581"/>
            <a:ext cx="1625600" cy="748988"/>
          </a:xfrm>
          <a:prstGeom prst="rect">
            <a:avLst/>
          </a:prstGeom>
          <a:noFill/>
          <a:ln w="19050" cmpd="sng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267" b="1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30</a:t>
            </a:r>
            <a:r>
              <a:rPr lang="en-US" sz="2933" b="1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%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930478" y="9846132"/>
            <a:ext cx="19918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800" b="1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Technology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113587" y="9236533"/>
            <a:ext cx="1625600" cy="748988"/>
          </a:xfrm>
          <a:prstGeom prst="rect">
            <a:avLst/>
          </a:prstGeom>
          <a:noFill/>
          <a:ln w="19050" cmpd="sng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267" b="1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30</a:t>
            </a:r>
            <a:r>
              <a:rPr lang="en-US" sz="2933" b="1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%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809380" y="6188532"/>
            <a:ext cx="17636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800" b="1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Sales Ops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878387" y="5578933"/>
            <a:ext cx="1625600" cy="748988"/>
          </a:xfrm>
          <a:prstGeom prst="rect">
            <a:avLst/>
          </a:prstGeom>
          <a:noFill/>
          <a:ln w="19050" cmpd="sng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267" b="1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30</a:t>
            </a:r>
            <a:r>
              <a:rPr lang="en-US" sz="2933" b="1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%</a:t>
            </a:r>
          </a:p>
        </p:txBody>
      </p:sp>
      <p:sp>
        <p:nvSpPr>
          <p:cNvPr id="24" name="Text Box 3">
            <a:extLst>
              <a:ext uri="{FF2B5EF4-FFF2-40B4-BE49-F238E27FC236}">
                <a16:creationId xmlns:a16="http://schemas.microsoft.com/office/drawing/2014/main" id="{2CF6C940-170F-4311-B561-2353B1C08706}"/>
              </a:ext>
            </a:extLst>
          </p:cNvPr>
          <p:cNvSpPr txBox="1">
            <a:spLocks/>
          </p:cNvSpPr>
          <p:nvPr/>
        </p:nvSpPr>
        <p:spPr bwMode="auto">
          <a:xfrm>
            <a:off x="2164802" y="1216058"/>
            <a:ext cx="14382591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8000" b="1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More Infographic Elements</a:t>
            </a:r>
            <a:endParaRPr lang="x-none" altLang="x-none" sz="8000" b="1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66567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 t="14803" b="44592"/>
          <a:stretch/>
        </p:blipFill>
        <p:spPr>
          <a:xfrm>
            <a:off x="-10161" y="3433043"/>
            <a:ext cx="24397336" cy="4953202"/>
          </a:xfrm>
        </p:spPr>
      </p:pic>
      <p:sp>
        <p:nvSpPr>
          <p:cNvPr id="3" name="Rectangle 2"/>
          <p:cNvSpPr/>
          <p:nvPr/>
        </p:nvSpPr>
        <p:spPr>
          <a:xfrm>
            <a:off x="-10161" y="3452093"/>
            <a:ext cx="24387175" cy="4953203"/>
          </a:xfrm>
          <a:prstGeom prst="rect">
            <a:avLst/>
          </a:prstGeom>
          <a:solidFill>
            <a:schemeClr val="accent1">
              <a:lumMod val="50000"/>
              <a:alpha val="55000"/>
            </a:schemeClr>
          </a:solidFill>
          <a:ln>
            <a:noFill/>
          </a:ln>
          <a:effectLst>
            <a:outerShdw sx="1000" sy="1000" algn="ctr" rotWithShape="0">
              <a:srgbClr val="000000">
                <a:alpha val="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 Light"/>
            </a:endParaRPr>
          </a:p>
        </p:txBody>
      </p:sp>
      <p:sp>
        <p:nvSpPr>
          <p:cNvPr id="24" name="Text Box 3">
            <a:extLst>
              <a:ext uri="{FF2B5EF4-FFF2-40B4-BE49-F238E27FC236}">
                <a16:creationId xmlns:a16="http://schemas.microsoft.com/office/drawing/2014/main" id="{664772CB-3CA4-4848-9328-6D2223133F0C}"/>
              </a:ext>
            </a:extLst>
          </p:cNvPr>
          <p:cNvSpPr txBox="1">
            <a:spLocks/>
          </p:cNvSpPr>
          <p:nvPr/>
        </p:nvSpPr>
        <p:spPr bwMode="auto">
          <a:xfrm>
            <a:off x="3169843" y="1840605"/>
            <a:ext cx="14094897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8000" b="1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Get in Touch</a:t>
            </a:r>
            <a:endParaRPr lang="x-none" altLang="x-none" sz="8000" b="1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sp>
        <p:nvSpPr>
          <p:cNvPr id="42" name="AutoShape 98">
            <a:extLst>
              <a:ext uri="{FF2B5EF4-FFF2-40B4-BE49-F238E27FC236}">
                <a16:creationId xmlns:a16="http://schemas.microsoft.com/office/drawing/2014/main" id="{601F422A-FB33-4752-8911-0C672D23F595}"/>
              </a:ext>
            </a:extLst>
          </p:cNvPr>
          <p:cNvSpPr>
            <a:spLocks/>
          </p:cNvSpPr>
          <p:nvPr/>
        </p:nvSpPr>
        <p:spPr bwMode="auto">
          <a:xfrm>
            <a:off x="16467381" y="4983335"/>
            <a:ext cx="452232" cy="6430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7647"/>
                </a:moveTo>
                <a:cubicBezTo>
                  <a:pt x="21599" y="8410"/>
                  <a:pt x="21443" y="9124"/>
                  <a:pt x="21132" y="9804"/>
                </a:cubicBezTo>
                <a:cubicBezTo>
                  <a:pt x="20820" y="10488"/>
                  <a:pt x="20404" y="11134"/>
                  <a:pt x="19880" y="11747"/>
                </a:cubicBezTo>
                <a:lnTo>
                  <a:pt x="12619" y="20679"/>
                </a:lnTo>
                <a:cubicBezTo>
                  <a:pt x="12095" y="21292"/>
                  <a:pt x="11491" y="21599"/>
                  <a:pt x="10804" y="21599"/>
                </a:cubicBezTo>
                <a:cubicBezTo>
                  <a:pt x="10112" y="21599"/>
                  <a:pt x="9520" y="21292"/>
                  <a:pt x="9024" y="20679"/>
                </a:cubicBezTo>
                <a:lnTo>
                  <a:pt x="1727" y="11718"/>
                </a:lnTo>
                <a:cubicBezTo>
                  <a:pt x="1203" y="11106"/>
                  <a:pt x="783" y="10462"/>
                  <a:pt x="472" y="9782"/>
                </a:cubicBezTo>
                <a:cubicBezTo>
                  <a:pt x="156" y="9110"/>
                  <a:pt x="0" y="8398"/>
                  <a:pt x="0" y="7647"/>
                </a:cubicBezTo>
                <a:cubicBezTo>
                  <a:pt x="0" y="6594"/>
                  <a:pt x="279" y="5601"/>
                  <a:pt x="843" y="4669"/>
                </a:cubicBezTo>
                <a:cubicBezTo>
                  <a:pt x="1403" y="3737"/>
                  <a:pt x="2179" y="2921"/>
                  <a:pt x="3164" y="2227"/>
                </a:cubicBezTo>
                <a:cubicBezTo>
                  <a:pt x="4143" y="1538"/>
                  <a:pt x="5296" y="990"/>
                  <a:pt x="6615" y="595"/>
                </a:cubicBezTo>
                <a:cubicBezTo>
                  <a:pt x="7936" y="197"/>
                  <a:pt x="9344" y="0"/>
                  <a:pt x="10819" y="0"/>
                </a:cubicBezTo>
                <a:cubicBezTo>
                  <a:pt x="12315" y="0"/>
                  <a:pt x="13719" y="197"/>
                  <a:pt x="15023" y="595"/>
                </a:cubicBezTo>
                <a:cubicBezTo>
                  <a:pt x="16335" y="993"/>
                  <a:pt x="17475" y="1538"/>
                  <a:pt x="18451" y="2227"/>
                </a:cubicBezTo>
                <a:cubicBezTo>
                  <a:pt x="19427" y="2921"/>
                  <a:pt x="20200" y="3737"/>
                  <a:pt x="20756" y="4669"/>
                </a:cubicBezTo>
                <a:cubicBezTo>
                  <a:pt x="21320" y="5603"/>
                  <a:pt x="21599" y="6594"/>
                  <a:pt x="21599" y="7647"/>
                </a:cubicBezTo>
                <a:moveTo>
                  <a:pt x="10819" y="11408"/>
                </a:moveTo>
                <a:cubicBezTo>
                  <a:pt x="11547" y="11408"/>
                  <a:pt x="12240" y="11309"/>
                  <a:pt x="12900" y="11114"/>
                </a:cubicBezTo>
                <a:cubicBezTo>
                  <a:pt x="13556" y="10922"/>
                  <a:pt x="14127" y="10651"/>
                  <a:pt x="14612" y="10310"/>
                </a:cubicBezTo>
                <a:cubicBezTo>
                  <a:pt x="15096" y="9968"/>
                  <a:pt x="15476" y="9564"/>
                  <a:pt x="15748" y="9107"/>
                </a:cubicBezTo>
                <a:cubicBezTo>
                  <a:pt x="16028" y="8650"/>
                  <a:pt x="16164" y="8158"/>
                  <a:pt x="16164" y="7645"/>
                </a:cubicBezTo>
                <a:cubicBezTo>
                  <a:pt x="16164" y="7131"/>
                  <a:pt x="16028" y="6642"/>
                  <a:pt x="15748" y="6176"/>
                </a:cubicBezTo>
                <a:cubicBezTo>
                  <a:pt x="15476" y="5713"/>
                  <a:pt x="15096" y="5304"/>
                  <a:pt x="14612" y="4951"/>
                </a:cubicBezTo>
                <a:cubicBezTo>
                  <a:pt x="14128" y="4604"/>
                  <a:pt x="13564" y="4327"/>
                  <a:pt x="12908" y="4135"/>
                </a:cubicBezTo>
                <a:cubicBezTo>
                  <a:pt x="12256" y="3943"/>
                  <a:pt x="11564" y="3842"/>
                  <a:pt x="10820" y="3842"/>
                </a:cubicBezTo>
                <a:cubicBezTo>
                  <a:pt x="10068" y="3842"/>
                  <a:pt x="9376" y="3940"/>
                  <a:pt x="8736" y="4135"/>
                </a:cubicBezTo>
                <a:cubicBezTo>
                  <a:pt x="8092" y="4327"/>
                  <a:pt x="7528" y="4604"/>
                  <a:pt x="7032" y="4951"/>
                </a:cubicBezTo>
                <a:cubicBezTo>
                  <a:pt x="6532" y="5304"/>
                  <a:pt x="6148" y="5713"/>
                  <a:pt x="5872" y="6171"/>
                </a:cubicBezTo>
                <a:cubicBezTo>
                  <a:pt x="5596" y="6628"/>
                  <a:pt x="5460" y="7119"/>
                  <a:pt x="5460" y="7642"/>
                </a:cubicBezTo>
                <a:cubicBezTo>
                  <a:pt x="5460" y="8155"/>
                  <a:pt x="5596" y="8644"/>
                  <a:pt x="5872" y="9104"/>
                </a:cubicBezTo>
                <a:cubicBezTo>
                  <a:pt x="6148" y="9561"/>
                  <a:pt x="6532" y="9965"/>
                  <a:pt x="7032" y="10307"/>
                </a:cubicBezTo>
                <a:cubicBezTo>
                  <a:pt x="7528" y="10648"/>
                  <a:pt x="8092" y="10919"/>
                  <a:pt x="8736" y="11111"/>
                </a:cubicBezTo>
                <a:cubicBezTo>
                  <a:pt x="9376" y="11309"/>
                  <a:pt x="10068" y="11408"/>
                  <a:pt x="10819" y="11408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defTabSz="342528">
              <a:defRPr/>
            </a:pPr>
            <a:endParaRPr lang="es-ES" sz="210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A5AFC79-737C-4A37-9582-DB33CADF0A5C}"/>
              </a:ext>
            </a:extLst>
          </p:cNvPr>
          <p:cNvSpPr txBox="1"/>
          <p:nvPr/>
        </p:nvSpPr>
        <p:spPr>
          <a:xfrm>
            <a:off x="17117462" y="4908303"/>
            <a:ext cx="52843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2"/>
                </a:solidFill>
                <a:latin typeface="+mj-lt"/>
                <a:cs typeface="Open Sans Light"/>
              </a:rPr>
              <a:t>Hours &amp; Location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6E6BA24-985F-4D47-AC63-92701987DC92}"/>
              </a:ext>
            </a:extLst>
          </p:cNvPr>
          <p:cNvSpPr txBox="1"/>
          <p:nvPr/>
        </p:nvSpPr>
        <p:spPr>
          <a:xfrm>
            <a:off x="17184387" y="5539418"/>
            <a:ext cx="5189736" cy="21914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3200" dirty="0">
                <a:solidFill>
                  <a:schemeClr val="bg1"/>
                </a:solidFill>
              </a:rPr>
              <a:t>Mon – Fri, 6am – 5pm PST</a:t>
            </a:r>
            <a:br>
              <a:rPr lang="en-US" sz="3200" dirty="0">
                <a:solidFill>
                  <a:schemeClr val="bg1"/>
                </a:solidFill>
              </a:rPr>
            </a:br>
            <a:r>
              <a:rPr lang="en-US" sz="3200" dirty="0">
                <a:solidFill>
                  <a:schemeClr val="bg1"/>
                </a:solidFill>
              </a:rPr>
              <a:t>1963 Lougheed Hwy, </a:t>
            </a:r>
          </a:p>
          <a:p>
            <a:pPr>
              <a:lnSpc>
                <a:spcPct val="120000"/>
              </a:lnSpc>
            </a:pPr>
            <a:r>
              <a:rPr lang="en-US" sz="3200" dirty="0">
                <a:solidFill>
                  <a:schemeClr val="bg1"/>
                </a:solidFill>
              </a:rPr>
              <a:t>Coquitlam BC, V3K 3T8</a:t>
            </a:r>
            <a:endParaRPr lang="en-US" sz="3200" dirty="0">
              <a:solidFill>
                <a:schemeClr val="bg1"/>
              </a:solidFill>
              <a:latin typeface="Open Sans Light"/>
              <a:cs typeface="Open Sans Light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0379BE3-2333-46F6-B662-A5902DF605AE}"/>
              </a:ext>
            </a:extLst>
          </p:cNvPr>
          <p:cNvSpPr txBox="1"/>
          <p:nvPr/>
        </p:nvSpPr>
        <p:spPr>
          <a:xfrm>
            <a:off x="10127818" y="4839030"/>
            <a:ext cx="48350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3"/>
                </a:solidFill>
                <a:latin typeface="+mj-lt"/>
                <a:cs typeface="Open Sans Light"/>
              </a:rPr>
              <a:t>Questions? Call Us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26D668C-1765-41AF-A228-D09A0B677FAB}"/>
              </a:ext>
            </a:extLst>
          </p:cNvPr>
          <p:cNvSpPr txBox="1"/>
          <p:nvPr/>
        </p:nvSpPr>
        <p:spPr>
          <a:xfrm>
            <a:off x="10222454" y="5470145"/>
            <a:ext cx="5544103" cy="256549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3200" dirty="0">
                <a:solidFill>
                  <a:schemeClr val="bg1"/>
                </a:solidFill>
              </a:rPr>
              <a:t>Number: 604-468-6820</a:t>
            </a:r>
            <a:br>
              <a:rPr lang="en-US" sz="3200" dirty="0">
                <a:solidFill>
                  <a:schemeClr val="bg1"/>
                </a:solidFill>
              </a:rPr>
            </a:br>
            <a:r>
              <a:rPr lang="en-US" sz="3200" dirty="0">
                <a:solidFill>
                  <a:schemeClr val="bg1"/>
                </a:solidFill>
              </a:rPr>
              <a:t>Toll Free: 1-888-808-6223</a:t>
            </a:r>
            <a:br>
              <a:rPr lang="en-US" sz="3200" dirty="0">
                <a:solidFill>
                  <a:schemeClr val="bg1"/>
                </a:solidFill>
              </a:rPr>
            </a:br>
            <a:r>
              <a:rPr lang="en-US" sz="3200" dirty="0">
                <a:solidFill>
                  <a:schemeClr val="bg1"/>
                </a:solidFill>
              </a:rPr>
              <a:t>Fax: 604-468-6850</a:t>
            </a:r>
            <a:endParaRPr lang="en-US" sz="3200" dirty="0">
              <a:solidFill>
                <a:schemeClr val="bg1"/>
              </a:solidFill>
              <a:latin typeface="Open Sans Light"/>
              <a:cs typeface="Open Sans Light"/>
            </a:endParaRPr>
          </a:p>
        </p:txBody>
      </p:sp>
      <p:sp>
        <p:nvSpPr>
          <p:cNvPr id="48" name="Freeform 215">
            <a:extLst>
              <a:ext uri="{FF2B5EF4-FFF2-40B4-BE49-F238E27FC236}">
                <a16:creationId xmlns:a16="http://schemas.microsoft.com/office/drawing/2014/main" id="{59E2B419-88D0-4695-B54D-B85B810C20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5144" y="4973613"/>
            <a:ext cx="418696" cy="785768"/>
          </a:xfrm>
          <a:custGeom>
            <a:avLst/>
            <a:gdLst>
              <a:gd name="T0" fmla="*/ 583 w 646"/>
              <a:gd name="T1" fmla="*/ 0 h 1210"/>
              <a:gd name="T2" fmla="*/ 62 w 646"/>
              <a:gd name="T3" fmla="*/ 0 h 1210"/>
              <a:gd name="T4" fmla="*/ 0 w 646"/>
              <a:gd name="T5" fmla="*/ 63 h 1210"/>
              <a:gd name="T6" fmla="*/ 0 w 646"/>
              <a:gd name="T7" fmla="*/ 1146 h 1210"/>
              <a:gd name="T8" fmla="*/ 62 w 646"/>
              <a:gd name="T9" fmla="*/ 1209 h 1210"/>
              <a:gd name="T10" fmla="*/ 583 w 646"/>
              <a:gd name="T11" fmla="*/ 1209 h 1210"/>
              <a:gd name="T12" fmla="*/ 645 w 646"/>
              <a:gd name="T13" fmla="*/ 1146 h 1210"/>
              <a:gd name="T14" fmla="*/ 645 w 646"/>
              <a:gd name="T15" fmla="*/ 63 h 1210"/>
              <a:gd name="T16" fmla="*/ 583 w 646"/>
              <a:gd name="T17" fmla="*/ 0 h 1210"/>
              <a:gd name="T18" fmla="*/ 229 w 646"/>
              <a:gd name="T19" fmla="*/ 94 h 1210"/>
              <a:gd name="T20" fmla="*/ 416 w 646"/>
              <a:gd name="T21" fmla="*/ 94 h 1210"/>
              <a:gd name="T22" fmla="*/ 416 w 646"/>
              <a:gd name="T23" fmla="*/ 104 h 1210"/>
              <a:gd name="T24" fmla="*/ 229 w 646"/>
              <a:gd name="T25" fmla="*/ 104 h 1210"/>
              <a:gd name="T26" fmla="*/ 229 w 646"/>
              <a:gd name="T27" fmla="*/ 94 h 1210"/>
              <a:gd name="T28" fmla="*/ 322 w 646"/>
              <a:gd name="T29" fmla="*/ 1146 h 1210"/>
              <a:gd name="T30" fmla="*/ 291 w 646"/>
              <a:gd name="T31" fmla="*/ 1104 h 1210"/>
              <a:gd name="T32" fmla="*/ 322 w 646"/>
              <a:gd name="T33" fmla="*/ 1073 h 1210"/>
              <a:gd name="T34" fmla="*/ 364 w 646"/>
              <a:gd name="T35" fmla="*/ 1104 h 1210"/>
              <a:gd name="T36" fmla="*/ 322 w 646"/>
              <a:gd name="T37" fmla="*/ 1146 h 1210"/>
              <a:gd name="T38" fmla="*/ 604 w 646"/>
              <a:gd name="T39" fmla="*/ 1011 h 1210"/>
              <a:gd name="T40" fmla="*/ 41 w 646"/>
              <a:gd name="T41" fmla="*/ 1011 h 1210"/>
              <a:gd name="T42" fmla="*/ 41 w 646"/>
              <a:gd name="T43" fmla="*/ 177 h 1210"/>
              <a:gd name="T44" fmla="*/ 604 w 646"/>
              <a:gd name="T45" fmla="*/ 177 h 1210"/>
              <a:gd name="T46" fmla="*/ 604 w 646"/>
              <a:gd name="T47" fmla="*/ 1011 h 1210"/>
              <a:gd name="T48" fmla="*/ 604 w 646"/>
              <a:gd name="T49" fmla="*/ 1011 h 1210"/>
              <a:gd name="T50" fmla="*/ 604 w 646"/>
              <a:gd name="T51" fmla="*/ 1011 h 1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46" h="1210">
                <a:moveTo>
                  <a:pt x="583" y="0"/>
                </a:moveTo>
                <a:cubicBezTo>
                  <a:pt x="62" y="0"/>
                  <a:pt x="62" y="0"/>
                  <a:pt x="62" y="0"/>
                </a:cubicBezTo>
                <a:cubicBezTo>
                  <a:pt x="31" y="0"/>
                  <a:pt x="0" y="31"/>
                  <a:pt x="0" y="63"/>
                </a:cubicBezTo>
                <a:cubicBezTo>
                  <a:pt x="0" y="1146"/>
                  <a:pt x="0" y="1146"/>
                  <a:pt x="0" y="1146"/>
                </a:cubicBezTo>
                <a:cubicBezTo>
                  <a:pt x="0" y="1177"/>
                  <a:pt x="31" y="1209"/>
                  <a:pt x="62" y="1209"/>
                </a:cubicBezTo>
                <a:cubicBezTo>
                  <a:pt x="583" y="1209"/>
                  <a:pt x="583" y="1209"/>
                  <a:pt x="583" y="1209"/>
                </a:cubicBezTo>
                <a:cubicBezTo>
                  <a:pt x="614" y="1209"/>
                  <a:pt x="645" y="1177"/>
                  <a:pt x="645" y="1146"/>
                </a:cubicBezTo>
                <a:cubicBezTo>
                  <a:pt x="645" y="63"/>
                  <a:pt x="645" y="63"/>
                  <a:pt x="645" y="63"/>
                </a:cubicBezTo>
                <a:cubicBezTo>
                  <a:pt x="645" y="31"/>
                  <a:pt x="614" y="0"/>
                  <a:pt x="583" y="0"/>
                </a:cubicBezTo>
                <a:close/>
                <a:moveTo>
                  <a:pt x="229" y="94"/>
                </a:moveTo>
                <a:cubicBezTo>
                  <a:pt x="416" y="94"/>
                  <a:pt x="416" y="94"/>
                  <a:pt x="416" y="94"/>
                </a:cubicBezTo>
                <a:cubicBezTo>
                  <a:pt x="416" y="104"/>
                  <a:pt x="416" y="104"/>
                  <a:pt x="416" y="104"/>
                </a:cubicBezTo>
                <a:cubicBezTo>
                  <a:pt x="229" y="104"/>
                  <a:pt x="229" y="104"/>
                  <a:pt x="229" y="104"/>
                </a:cubicBezTo>
                <a:lnTo>
                  <a:pt x="229" y="94"/>
                </a:lnTo>
                <a:close/>
                <a:moveTo>
                  <a:pt x="322" y="1146"/>
                </a:moveTo>
                <a:cubicBezTo>
                  <a:pt x="302" y="1146"/>
                  <a:pt x="291" y="1125"/>
                  <a:pt x="291" y="1104"/>
                </a:cubicBezTo>
                <a:cubicBezTo>
                  <a:pt x="291" y="1084"/>
                  <a:pt x="302" y="1073"/>
                  <a:pt x="322" y="1073"/>
                </a:cubicBezTo>
                <a:cubicBezTo>
                  <a:pt x="343" y="1073"/>
                  <a:pt x="364" y="1084"/>
                  <a:pt x="364" y="1104"/>
                </a:cubicBezTo>
                <a:cubicBezTo>
                  <a:pt x="364" y="1125"/>
                  <a:pt x="343" y="1146"/>
                  <a:pt x="322" y="1146"/>
                </a:cubicBezTo>
                <a:close/>
                <a:moveTo>
                  <a:pt x="604" y="1011"/>
                </a:moveTo>
                <a:cubicBezTo>
                  <a:pt x="41" y="1011"/>
                  <a:pt x="41" y="1011"/>
                  <a:pt x="41" y="1011"/>
                </a:cubicBezTo>
                <a:cubicBezTo>
                  <a:pt x="41" y="177"/>
                  <a:pt x="41" y="177"/>
                  <a:pt x="41" y="177"/>
                </a:cubicBezTo>
                <a:cubicBezTo>
                  <a:pt x="604" y="177"/>
                  <a:pt x="604" y="177"/>
                  <a:pt x="604" y="177"/>
                </a:cubicBezTo>
                <a:lnTo>
                  <a:pt x="604" y="1011"/>
                </a:lnTo>
                <a:close/>
                <a:moveTo>
                  <a:pt x="604" y="1011"/>
                </a:moveTo>
                <a:lnTo>
                  <a:pt x="604" y="101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0" name="AutoShape 81">
            <a:extLst>
              <a:ext uri="{FF2B5EF4-FFF2-40B4-BE49-F238E27FC236}">
                <a16:creationId xmlns:a16="http://schemas.microsoft.com/office/drawing/2014/main" id="{3C436B69-F0C9-4B75-901C-C3F2ACDABF6E}"/>
              </a:ext>
            </a:extLst>
          </p:cNvPr>
          <p:cNvSpPr>
            <a:spLocks/>
          </p:cNvSpPr>
          <p:nvPr/>
        </p:nvSpPr>
        <p:spPr bwMode="auto">
          <a:xfrm>
            <a:off x="2415127" y="4954747"/>
            <a:ext cx="599514" cy="4392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82" y="15633"/>
                </a:moveTo>
                <a:cubicBezTo>
                  <a:pt x="11211" y="15633"/>
                  <a:pt x="11622" y="15565"/>
                  <a:pt x="12011" y="15416"/>
                </a:cubicBezTo>
                <a:cubicBezTo>
                  <a:pt x="12403" y="15272"/>
                  <a:pt x="12778" y="15084"/>
                  <a:pt x="13138" y="14855"/>
                </a:cubicBezTo>
                <a:cubicBezTo>
                  <a:pt x="13498" y="14626"/>
                  <a:pt x="13845" y="14361"/>
                  <a:pt x="14181" y="14073"/>
                </a:cubicBezTo>
                <a:cubicBezTo>
                  <a:pt x="14516" y="13774"/>
                  <a:pt x="14844" y="13471"/>
                  <a:pt x="15168" y="13160"/>
                </a:cubicBezTo>
                <a:cubicBezTo>
                  <a:pt x="16142" y="12226"/>
                  <a:pt x="17126" y="11306"/>
                  <a:pt x="18120" y="10410"/>
                </a:cubicBezTo>
                <a:cubicBezTo>
                  <a:pt x="19112" y="9515"/>
                  <a:pt x="20113" y="8616"/>
                  <a:pt x="21120" y="7714"/>
                </a:cubicBezTo>
                <a:cubicBezTo>
                  <a:pt x="21198" y="7640"/>
                  <a:pt x="21279" y="7570"/>
                  <a:pt x="21360" y="7496"/>
                </a:cubicBezTo>
                <a:cubicBezTo>
                  <a:pt x="21443" y="7429"/>
                  <a:pt x="21524" y="7347"/>
                  <a:pt x="21599" y="7250"/>
                </a:cubicBezTo>
                <a:lnTo>
                  <a:pt x="21599" y="19981"/>
                </a:lnTo>
                <a:cubicBezTo>
                  <a:pt x="21599" y="20416"/>
                  <a:pt x="21470" y="20800"/>
                  <a:pt x="21208" y="21118"/>
                </a:cubicBezTo>
                <a:cubicBezTo>
                  <a:pt x="20946" y="21438"/>
                  <a:pt x="20632" y="21599"/>
                  <a:pt x="20265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18"/>
                </a:cubicBezTo>
                <a:cubicBezTo>
                  <a:pt x="132" y="20803"/>
                  <a:pt x="0" y="20419"/>
                  <a:pt x="0" y="19981"/>
                </a:cubicBezTo>
                <a:lnTo>
                  <a:pt x="0" y="7250"/>
                </a:lnTo>
                <a:cubicBezTo>
                  <a:pt x="75" y="7347"/>
                  <a:pt x="156" y="7429"/>
                  <a:pt x="239" y="7496"/>
                </a:cubicBezTo>
                <a:cubicBezTo>
                  <a:pt x="320" y="7570"/>
                  <a:pt x="401" y="7640"/>
                  <a:pt x="479" y="7714"/>
                </a:cubicBezTo>
                <a:cubicBezTo>
                  <a:pt x="1488" y="8616"/>
                  <a:pt x="2487" y="9514"/>
                  <a:pt x="3481" y="10410"/>
                </a:cubicBezTo>
                <a:cubicBezTo>
                  <a:pt x="4473" y="11306"/>
                  <a:pt x="5457" y="12223"/>
                  <a:pt x="6434" y="13160"/>
                </a:cubicBezTo>
                <a:cubicBezTo>
                  <a:pt x="6738" y="13454"/>
                  <a:pt x="7058" y="13744"/>
                  <a:pt x="7394" y="14038"/>
                </a:cubicBezTo>
                <a:cubicBezTo>
                  <a:pt x="7729" y="14338"/>
                  <a:pt x="8079" y="14599"/>
                  <a:pt x="8437" y="14840"/>
                </a:cubicBezTo>
                <a:cubicBezTo>
                  <a:pt x="8797" y="15075"/>
                  <a:pt x="9174" y="15269"/>
                  <a:pt x="9568" y="15413"/>
                </a:cubicBezTo>
                <a:cubicBezTo>
                  <a:pt x="9965" y="15563"/>
                  <a:pt x="10371" y="15633"/>
                  <a:pt x="10782" y="15633"/>
                </a:cubicBezTo>
                <a:moveTo>
                  <a:pt x="10782" y="12413"/>
                </a:moveTo>
                <a:cubicBezTo>
                  <a:pt x="10540" y="12413"/>
                  <a:pt x="10278" y="12334"/>
                  <a:pt x="9996" y="12167"/>
                </a:cubicBezTo>
                <a:cubicBezTo>
                  <a:pt x="9715" y="12005"/>
                  <a:pt x="9441" y="11806"/>
                  <a:pt x="9171" y="11576"/>
                </a:cubicBezTo>
                <a:cubicBezTo>
                  <a:pt x="8900" y="11347"/>
                  <a:pt x="8638" y="11106"/>
                  <a:pt x="8380" y="10854"/>
                </a:cubicBezTo>
                <a:cubicBezTo>
                  <a:pt x="8121" y="10601"/>
                  <a:pt x="7896" y="10390"/>
                  <a:pt x="7700" y="10222"/>
                </a:cubicBezTo>
                <a:cubicBezTo>
                  <a:pt x="6752" y="9356"/>
                  <a:pt x="5819" y="8507"/>
                  <a:pt x="4891" y="7664"/>
                </a:cubicBezTo>
                <a:cubicBezTo>
                  <a:pt x="3966" y="6815"/>
                  <a:pt x="3023" y="5960"/>
                  <a:pt x="2061" y="5087"/>
                </a:cubicBezTo>
                <a:cubicBezTo>
                  <a:pt x="1882" y="4920"/>
                  <a:pt x="1672" y="4691"/>
                  <a:pt x="1434" y="4406"/>
                </a:cubicBezTo>
                <a:cubicBezTo>
                  <a:pt x="1194" y="4118"/>
                  <a:pt x="974" y="3804"/>
                  <a:pt x="766" y="3460"/>
                </a:cubicBezTo>
                <a:cubicBezTo>
                  <a:pt x="560" y="3110"/>
                  <a:pt x="384" y="2761"/>
                  <a:pt x="239" y="2405"/>
                </a:cubicBezTo>
                <a:cubicBezTo>
                  <a:pt x="95" y="2050"/>
                  <a:pt x="22" y="1724"/>
                  <a:pt x="22" y="1436"/>
                </a:cubicBezTo>
                <a:cubicBezTo>
                  <a:pt x="22" y="1051"/>
                  <a:pt x="164" y="713"/>
                  <a:pt x="443" y="425"/>
                </a:cubicBezTo>
                <a:cubicBezTo>
                  <a:pt x="727" y="143"/>
                  <a:pt x="1025" y="0"/>
                  <a:pt x="1346" y="0"/>
                </a:cubicBezTo>
                <a:lnTo>
                  <a:pt x="20265" y="0"/>
                </a:lnTo>
                <a:cubicBezTo>
                  <a:pt x="20583" y="0"/>
                  <a:pt x="20882" y="143"/>
                  <a:pt x="21161" y="425"/>
                </a:cubicBezTo>
                <a:cubicBezTo>
                  <a:pt x="21438" y="713"/>
                  <a:pt x="21577" y="1051"/>
                  <a:pt x="21577" y="1436"/>
                </a:cubicBezTo>
                <a:cubicBezTo>
                  <a:pt x="21577" y="1724"/>
                  <a:pt x="21504" y="2050"/>
                  <a:pt x="21360" y="2405"/>
                </a:cubicBezTo>
                <a:cubicBezTo>
                  <a:pt x="21215" y="2761"/>
                  <a:pt x="21039" y="3110"/>
                  <a:pt x="20833" y="3460"/>
                </a:cubicBezTo>
                <a:cubicBezTo>
                  <a:pt x="20627" y="3804"/>
                  <a:pt x="20402" y="4121"/>
                  <a:pt x="20165" y="4406"/>
                </a:cubicBezTo>
                <a:cubicBezTo>
                  <a:pt x="19927" y="4691"/>
                  <a:pt x="19717" y="4923"/>
                  <a:pt x="19538" y="5087"/>
                </a:cubicBezTo>
                <a:cubicBezTo>
                  <a:pt x="18578" y="5948"/>
                  <a:pt x="17633" y="6803"/>
                  <a:pt x="16708" y="7652"/>
                </a:cubicBezTo>
                <a:cubicBezTo>
                  <a:pt x="15782" y="8501"/>
                  <a:pt x="14844" y="9356"/>
                  <a:pt x="13899" y="10222"/>
                </a:cubicBezTo>
                <a:cubicBezTo>
                  <a:pt x="13703" y="10390"/>
                  <a:pt x="13481" y="10601"/>
                  <a:pt x="13226" y="10854"/>
                </a:cubicBezTo>
                <a:cubicBezTo>
                  <a:pt x="12971" y="11106"/>
                  <a:pt x="12709" y="11347"/>
                  <a:pt x="12435" y="11576"/>
                </a:cubicBezTo>
                <a:cubicBezTo>
                  <a:pt x="12161" y="11806"/>
                  <a:pt x="11884" y="12005"/>
                  <a:pt x="11603" y="12167"/>
                </a:cubicBezTo>
                <a:cubicBezTo>
                  <a:pt x="11321" y="12334"/>
                  <a:pt x="11064" y="12413"/>
                  <a:pt x="10829" y="12413"/>
                </a:cubicBezTo>
                <a:lnTo>
                  <a:pt x="10804" y="12413"/>
                </a:lnTo>
                <a:lnTo>
                  <a:pt x="10782" y="12413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defTabSz="342528">
              <a:defRPr/>
            </a:pPr>
            <a:endParaRPr lang="es-ES" sz="210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2BF8AAC-4D19-4266-A200-B8CCCC567E01}"/>
              </a:ext>
            </a:extLst>
          </p:cNvPr>
          <p:cNvSpPr txBox="1"/>
          <p:nvPr/>
        </p:nvSpPr>
        <p:spPr>
          <a:xfrm>
            <a:off x="3168982" y="4856351"/>
            <a:ext cx="42677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6"/>
                </a:solidFill>
                <a:latin typeface="+mj-lt"/>
                <a:cs typeface="Open Sans Light"/>
              </a:rPr>
              <a:t>Email / Website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8CC61D3-C4F8-48F2-8BA1-7210EE3BB6E2}"/>
              </a:ext>
            </a:extLst>
          </p:cNvPr>
          <p:cNvSpPr txBox="1"/>
          <p:nvPr/>
        </p:nvSpPr>
        <p:spPr>
          <a:xfrm>
            <a:off x="3168981" y="5487466"/>
            <a:ext cx="5159414" cy="193857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3200" dirty="0">
                <a:solidFill>
                  <a:schemeClr val="bg1"/>
                </a:solidFill>
                <a:latin typeface="+mj-lt"/>
                <a:cs typeface="Open Sans Light"/>
              </a:rPr>
              <a:t>info@exansoftware.com</a:t>
            </a:r>
          </a:p>
          <a:p>
            <a:pPr>
              <a:lnSpc>
                <a:spcPct val="120000"/>
              </a:lnSpc>
            </a:pPr>
            <a:r>
              <a:rPr lang="en-US" sz="3200" dirty="0">
                <a:solidFill>
                  <a:schemeClr val="accent6"/>
                </a:solidFill>
                <a:latin typeface="+mj-lt"/>
                <a:cs typeface="Open Sans Ligh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www.exansoftware.com</a:t>
            </a:r>
            <a:endParaRPr lang="en-US" sz="3200" dirty="0">
              <a:solidFill>
                <a:schemeClr val="accent6"/>
              </a:solidFill>
              <a:latin typeface="+mj-lt"/>
              <a:cs typeface="Open Sans Light"/>
            </a:endParaRPr>
          </a:p>
        </p:txBody>
      </p:sp>
      <p:sp>
        <p:nvSpPr>
          <p:cNvPr id="55" name="Subtitle 2">
            <a:extLst>
              <a:ext uri="{FF2B5EF4-FFF2-40B4-BE49-F238E27FC236}">
                <a16:creationId xmlns:a16="http://schemas.microsoft.com/office/drawing/2014/main" id="{F9D9C159-9FE4-43D9-BFCF-D59A7CED36DD}"/>
              </a:ext>
            </a:extLst>
          </p:cNvPr>
          <p:cNvSpPr txBox="1">
            <a:spLocks/>
          </p:cNvSpPr>
          <p:nvPr/>
        </p:nvSpPr>
        <p:spPr>
          <a:xfrm>
            <a:off x="3252060" y="9296388"/>
            <a:ext cx="17757369" cy="1279391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1087444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2pPr>
            <a:lvl3pPr marL="2174887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3pPr>
            <a:lvl4pPr marL="3262338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4pPr>
            <a:lvl5pPr marL="4349779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5pPr>
            <a:lvl6pPr marL="5980947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068393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155841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243285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80000"/>
              </a:lnSpc>
              <a:defRPr/>
            </a:pPr>
            <a:r>
              <a:rPr lang="en-US" sz="4400" dirty="0">
                <a:solidFill>
                  <a:srgbClr val="292829"/>
                </a:solidFill>
                <a:latin typeface="Open Sans" charset="0"/>
                <a:ea typeface="Open Sans" charset="0"/>
                <a:cs typeface="Open Sans" charset="0"/>
              </a:rPr>
              <a:t>Add your personalized message here!</a:t>
            </a:r>
          </a:p>
        </p:txBody>
      </p:sp>
    </p:spTree>
    <p:extLst>
      <p:ext uri="{BB962C8B-B14F-4D97-AF65-F5344CB8AC3E}">
        <p14:creationId xmlns:p14="http://schemas.microsoft.com/office/powerpoint/2010/main" val="5057792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503"/>
          <p:cNvSpPr txBox="1">
            <a:spLocks noChangeArrowheads="1"/>
          </p:cNvSpPr>
          <p:nvPr/>
        </p:nvSpPr>
        <p:spPr bwMode="auto">
          <a:xfrm>
            <a:off x="6466681" y="5181723"/>
            <a:ext cx="11453812" cy="186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</a:defRPr>
            </a:lvl9pPr>
          </a:lstStyle>
          <a:p>
            <a:pPr algn="ctr" eaLnBrk="1" hangingPunct="1"/>
            <a:r>
              <a:rPr lang="en-US" altLang="x-none" sz="11500" dirty="0">
                <a:solidFill>
                  <a:schemeClr val="accent6"/>
                </a:solidFill>
                <a:latin typeface="+mj-lt"/>
                <a:ea typeface="Lato" charset="0"/>
                <a:cs typeface="Lato" charset="0"/>
              </a:rPr>
              <a:t>Thank You!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A051F8E-0AB8-4FD4-861F-CE2B56FBFC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59718" y="7859802"/>
            <a:ext cx="3867738" cy="1561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0464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503"/>
          <p:cNvSpPr txBox="1">
            <a:spLocks noChangeArrowheads="1"/>
          </p:cNvSpPr>
          <p:nvPr/>
        </p:nvSpPr>
        <p:spPr bwMode="auto">
          <a:xfrm>
            <a:off x="6466681" y="5131089"/>
            <a:ext cx="1145381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</a:defRPr>
            </a:lvl9pPr>
          </a:lstStyle>
          <a:p>
            <a:pPr algn="ctr" eaLnBrk="1" hangingPunct="1"/>
            <a:r>
              <a:rPr lang="en-US" altLang="x-none" sz="8000" dirty="0">
                <a:latin typeface="+mj-lt"/>
                <a:ea typeface="Lato" charset="0"/>
                <a:cs typeface="Lato" charset="0"/>
              </a:rPr>
              <a:t>Thank You!</a:t>
            </a:r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560B29EE-213E-4948-A895-0EAFA891D0A7}"/>
              </a:ext>
            </a:extLst>
          </p:cNvPr>
          <p:cNvSpPr/>
          <p:nvPr/>
        </p:nvSpPr>
        <p:spPr>
          <a:xfrm>
            <a:off x="9143484" y="6858000"/>
            <a:ext cx="6100205" cy="134035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+mj-lt"/>
              </a:rPr>
              <a:t>REQUEST YOUR DEMO</a:t>
            </a:r>
          </a:p>
        </p:txBody>
      </p:sp>
    </p:spTree>
    <p:extLst>
      <p:ext uri="{BB962C8B-B14F-4D97-AF65-F5344CB8AC3E}">
        <p14:creationId xmlns:p14="http://schemas.microsoft.com/office/powerpoint/2010/main" val="8451013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AutoShape 98">
            <a:extLst>
              <a:ext uri="{FF2B5EF4-FFF2-40B4-BE49-F238E27FC236}">
                <a16:creationId xmlns:a16="http://schemas.microsoft.com/office/drawing/2014/main" id="{CEA0E457-92CE-4049-B35D-402FA3A70386}"/>
              </a:ext>
            </a:extLst>
          </p:cNvPr>
          <p:cNvSpPr>
            <a:spLocks/>
          </p:cNvSpPr>
          <p:nvPr/>
        </p:nvSpPr>
        <p:spPr bwMode="auto">
          <a:xfrm>
            <a:off x="12727831" y="3495938"/>
            <a:ext cx="721573" cy="10260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7647"/>
                </a:moveTo>
                <a:cubicBezTo>
                  <a:pt x="21599" y="8410"/>
                  <a:pt x="21443" y="9124"/>
                  <a:pt x="21132" y="9804"/>
                </a:cubicBezTo>
                <a:cubicBezTo>
                  <a:pt x="20820" y="10488"/>
                  <a:pt x="20404" y="11134"/>
                  <a:pt x="19880" y="11747"/>
                </a:cubicBezTo>
                <a:lnTo>
                  <a:pt x="12619" y="20679"/>
                </a:lnTo>
                <a:cubicBezTo>
                  <a:pt x="12095" y="21292"/>
                  <a:pt x="11491" y="21599"/>
                  <a:pt x="10804" y="21599"/>
                </a:cubicBezTo>
                <a:cubicBezTo>
                  <a:pt x="10112" y="21599"/>
                  <a:pt x="9520" y="21292"/>
                  <a:pt x="9024" y="20679"/>
                </a:cubicBezTo>
                <a:lnTo>
                  <a:pt x="1727" y="11718"/>
                </a:lnTo>
                <a:cubicBezTo>
                  <a:pt x="1203" y="11106"/>
                  <a:pt x="783" y="10462"/>
                  <a:pt x="472" y="9782"/>
                </a:cubicBezTo>
                <a:cubicBezTo>
                  <a:pt x="156" y="9110"/>
                  <a:pt x="0" y="8398"/>
                  <a:pt x="0" y="7647"/>
                </a:cubicBezTo>
                <a:cubicBezTo>
                  <a:pt x="0" y="6594"/>
                  <a:pt x="279" y="5601"/>
                  <a:pt x="843" y="4669"/>
                </a:cubicBezTo>
                <a:cubicBezTo>
                  <a:pt x="1403" y="3737"/>
                  <a:pt x="2179" y="2921"/>
                  <a:pt x="3164" y="2227"/>
                </a:cubicBezTo>
                <a:cubicBezTo>
                  <a:pt x="4143" y="1538"/>
                  <a:pt x="5296" y="990"/>
                  <a:pt x="6615" y="595"/>
                </a:cubicBezTo>
                <a:cubicBezTo>
                  <a:pt x="7936" y="197"/>
                  <a:pt x="9344" y="0"/>
                  <a:pt x="10819" y="0"/>
                </a:cubicBezTo>
                <a:cubicBezTo>
                  <a:pt x="12315" y="0"/>
                  <a:pt x="13719" y="197"/>
                  <a:pt x="15023" y="595"/>
                </a:cubicBezTo>
                <a:cubicBezTo>
                  <a:pt x="16335" y="993"/>
                  <a:pt x="17475" y="1538"/>
                  <a:pt x="18451" y="2227"/>
                </a:cubicBezTo>
                <a:cubicBezTo>
                  <a:pt x="19427" y="2921"/>
                  <a:pt x="20200" y="3737"/>
                  <a:pt x="20756" y="4669"/>
                </a:cubicBezTo>
                <a:cubicBezTo>
                  <a:pt x="21320" y="5603"/>
                  <a:pt x="21599" y="6594"/>
                  <a:pt x="21599" y="7647"/>
                </a:cubicBezTo>
                <a:moveTo>
                  <a:pt x="10819" y="11408"/>
                </a:moveTo>
                <a:cubicBezTo>
                  <a:pt x="11547" y="11408"/>
                  <a:pt x="12240" y="11309"/>
                  <a:pt x="12900" y="11114"/>
                </a:cubicBezTo>
                <a:cubicBezTo>
                  <a:pt x="13556" y="10922"/>
                  <a:pt x="14127" y="10651"/>
                  <a:pt x="14612" y="10310"/>
                </a:cubicBezTo>
                <a:cubicBezTo>
                  <a:pt x="15096" y="9968"/>
                  <a:pt x="15476" y="9564"/>
                  <a:pt x="15748" y="9107"/>
                </a:cubicBezTo>
                <a:cubicBezTo>
                  <a:pt x="16028" y="8650"/>
                  <a:pt x="16164" y="8158"/>
                  <a:pt x="16164" y="7645"/>
                </a:cubicBezTo>
                <a:cubicBezTo>
                  <a:pt x="16164" y="7131"/>
                  <a:pt x="16028" y="6642"/>
                  <a:pt x="15748" y="6176"/>
                </a:cubicBezTo>
                <a:cubicBezTo>
                  <a:pt x="15476" y="5713"/>
                  <a:pt x="15096" y="5304"/>
                  <a:pt x="14612" y="4951"/>
                </a:cubicBezTo>
                <a:cubicBezTo>
                  <a:pt x="14128" y="4604"/>
                  <a:pt x="13564" y="4327"/>
                  <a:pt x="12908" y="4135"/>
                </a:cubicBezTo>
                <a:cubicBezTo>
                  <a:pt x="12256" y="3943"/>
                  <a:pt x="11564" y="3842"/>
                  <a:pt x="10820" y="3842"/>
                </a:cubicBezTo>
                <a:cubicBezTo>
                  <a:pt x="10068" y="3842"/>
                  <a:pt x="9376" y="3940"/>
                  <a:pt x="8736" y="4135"/>
                </a:cubicBezTo>
                <a:cubicBezTo>
                  <a:pt x="8092" y="4327"/>
                  <a:pt x="7528" y="4604"/>
                  <a:pt x="7032" y="4951"/>
                </a:cubicBezTo>
                <a:cubicBezTo>
                  <a:pt x="6532" y="5304"/>
                  <a:pt x="6148" y="5713"/>
                  <a:pt x="5872" y="6171"/>
                </a:cubicBezTo>
                <a:cubicBezTo>
                  <a:pt x="5596" y="6628"/>
                  <a:pt x="5460" y="7119"/>
                  <a:pt x="5460" y="7642"/>
                </a:cubicBezTo>
                <a:cubicBezTo>
                  <a:pt x="5460" y="8155"/>
                  <a:pt x="5596" y="8644"/>
                  <a:pt x="5872" y="9104"/>
                </a:cubicBezTo>
                <a:cubicBezTo>
                  <a:pt x="6148" y="9561"/>
                  <a:pt x="6532" y="9965"/>
                  <a:pt x="7032" y="10307"/>
                </a:cubicBezTo>
                <a:cubicBezTo>
                  <a:pt x="7528" y="10648"/>
                  <a:pt x="8092" y="10919"/>
                  <a:pt x="8736" y="11111"/>
                </a:cubicBezTo>
                <a:cubicBezTo>
                  <a:pt x="9376" y="11309"/>
                  <a:pt x="10068" y="11408"/>
                  <a:pt x="10819" y="11408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defTabSz="342528">
              <a:defRPr/>
            </a:pPr>
            <a:endParaRPr lang="es-ES" sz="2100">
              <a:solidFill>
                <a:srgbClr val="408ECB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7" name="Freeform 215">
            <a:extLst>
              <a:ext uri="{FF2B5EF4-FFF2-40B4-BE49-F238E27FC236}">
                <a16:creationId xmlns:a16="http://schemas.microsoft.com/office/drawing/2014/main" id="{7503ED36-5276-4578-AE01-8432B68BD7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36489" y="3382085"/>
            <a:ext cx="668064" cy="1253758"/>
          </a:xfrm>
          <a:custGeom>
            <a:avLst/>
            <a:gdLst>
              <a:gd name="T0" fmla="*/ 583 w 646"/>
              <a:gd name="T1" fmla="*/ 0 h 1210"/>
              <a:gd name="T2" fmla="*/ 62 w 646"/>
              <a:gd name="T3" fmla="*/ 0 h 1210"/>
              <a:gd name="T4" fmla="*/ 0 w 646"/>
              <a:gd name="T5" fmla="*/ 63 h 1210"/>
              <a:gd name="T6" fmla="*/ 0 w 646"/>
              <a:gd name="T7" fmla="*/ 1146 h 1210"/>
              <a:gd name="T8" fmla="*/ 62 w 646"/>
              <a:gd name="T9" fmla="*/ 1209 h 1210"/>
              <a:gd name="T10" fmla="*/ 583 w 646"/>
              <a:gd name="T11" fmla="*/ 1209 h 1210"/>
              <a:gd name="T12" fmla="*/ 645 w 646"/>
              <a:gd name="T13" fmla="*/ 1146 h 1210"/>
              <a:gd name="T14" fmla="*/ 645 w 646"/>
              <a:gd name="T15" fmla="*/ 63 h 1210"/>
              <a:gd name="T16" fmla="*/ 583 w 646"/>
              <a:gd name="T17" fmla="*/ 0 h 1210"/>
              <a:gd name="T18" fmla="*/ 229 w 646"/>
              <a:gd name="T19" fmla="*/ 94 h 1210"/>
              <a:gd name="T20" fmla="*/ 416 w 646"/>
              <a:gd name="T21" fmla="*/ 94 h 1210"/>
              <a:gd name="T22" fmla="*/ 416 w 646"/>
              <a:gd name="T23" fmla="*/ 104 h 1210"/>
              <a:gd name="T24" fmla="*/ 229 w 646"/>
              <a:gd name="T25" fmla="*/ 104 h 1210"/>
              <a:gd name="T26" fmla="*/ 229 w 646"/>
              <a:gd name="T27" fmla="*/ 94 h 1210"/>
              <a:gd name="T28" fmla="*/ 322 w 646"/>
              <a:gd name="T29" fmla="*/ 1146 h 1210"/>
              <a:gd name="T30" fmla="*/ 291 w 646"/>
              <a:gd name="T31" fmla="*/ 1104 h 1210"/>
              <a:gd name="T32" fmla="*/ 322 w 646"/>
              <a:gd name="T33" fmla="*/ 1073 h 1210"/>
              <a:gd name="T34" fmla="*/ 364 w 646"/>
              <a:gd name="T35" fmla="*/ 1104 h 1210"/>
              <a:gd name="T36" fmla="*/ 322 w 646"/>
              <a:gd name="T37" fmla="*/ 1146 h 1210"/>
              <a:gd name="T38" fmla="*/ 604 w 646"/>
              <a:gd name="T39" fmla="*/ 1011 h 1210"/>
              <a:gd name="T40" fmla="*/ 41 w 646"/>
              <a:gd name="T41" fmla="*/ 1011 h 1210"/>
              <a:gd name="T42" fmla="*/ 41 w 646"/>
              <a:gd name="T43" fmla="*/ 177 h 1210"/>
              <a:gd name="T44" fmla="*/ 604 w 646"/>
              <a:gd name="T45" fmla="*/ 177 h 1210"/>
              <a:gd name="T46" fmla="*/ 604 w 646"/>
              <a:gd name="T47" fmla="*/ 1011 h 1210"/>
              <a:gd name="T48" fmla="*/ 604 w 646"/>
              <a:gd name="T49" fmla="*/ 1011 h 1210"/>
              <a:gd name="T50" fmla="*/ 604 w 646"/>
              <a:gd name="T51" fmla="*/ 1011 h 1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46" h="1210">
                <a:moveTo>
                  <a:pt x="583" y="0"/>
                </a:moveTo>
                <a:cubicBezTo>
                  <a:pt x="62" y="0"/>
                  <a:pt x="62" y="0"/>
                  <a:pt x="62" y="0"/>
                </a:cubicBezTo>
                <a:cubicBezTo>
                  <a:pt x="31" y="0"/>
                  <a:pt x="0" y="31"/>
                  <a:pt x="0" y="63"/>
                </a:cubicBezTo>
                <a:cubicBezTo>
                  <a:pt x="0" y="1146"/>
                  <a:pt x="0" y="1146"/>
                  <a:pt x="0" y="1146"/>
                </a:cubicBezTo>
                <a:cubicBezTo>
                  <a:pt x="0" y="1177"/>
                  <a:pt x="31" y="1209"/>
                  <a:pt x="62" y="1209"/>
                </a:cubicBezTo>
                <a:cubicBezTo>
                  <a:pt x="583" y="1209"/>
                  <a:pt x="583" y="1209"/>
                  <a:pt x="583" y="1209"/>
                </a:cubicBezTo>
                <a:cubicBezTo>
                  <a:pt x="614" y="1209"/>
                  <a:pt x="645" y="1177"/>
                  <a:pt x="645" y="1146"/>
                </a:cubicBezTo>
                <a:cubicBezTo>
                  <a:pt x="645" y="63"/>
                  <a:pt x="645" y="63"/>
                  <a:pt x="645" y="63"/>
                </a:cubicBezTo>
                <a:cubicBezTo>
                  <a:pt x="645" y="31"/>
                  <a:pt x="614" y="0"/>
                  <a:pt x="583" y="0"/>
                </a:cubicBezTo>
                <a:close/>
                <a:moveTo>
                  <a:pt x="229" y="94"/>
                </a:moveTo>
                <a:cubicBezTo>
                  <a:pt x="416" y="94"/>
                  <a:pt x="416" y="94"/>
                  <a:pt x="416" y="94"/>
                </a:cubicBezTo>
                <a:cubicBezTo>
                  <a:pt x="416" y="104"/>
                  <a:pt x="416" y="104"/>
                  <a:pt x="416" y="104"/>
                </a:cubicBezTo>
                <a:cubicBezTo>
                  <a:pt x="229" y="104"/>
                  <a:pt x="229" y="104"/>
                  <a:pt x="229" y="104"/>
                </a:cubicBezTo>
                <a:lnTo>
                  <a:pt x="229" y="94"/>
                </a:lnTo>
                <a:close/>
                <a:moveTo>
                  <a:pt x="322" y="1146"/>
                </a:moveTo>
                <a:cubicBezTo>
                  <a:pt x="302" y="1146"/>
                  <a:pt x="291" y="1125"/>
                  <a:pt x="291" y="1104"/>
                </a:cubicBezTo>
                <a:cubicBezTo>
                  <a:pt x="291" y="1084"/>
                  <a:pt x="302" y="1073"/>
                  <a:pt x="322" y="1073"/>
                </a:cubicBezTo>
                <a:cubicBezTo>
                  <a:pt x="343" y="1073"/>
                  <a:pt x="364" y="1084"/>
                  <a:pt x="364" y="1104"/>
                </a:cubicBezTo>
                <a:cubicBezTo>
                  <a:pt x="364" y="1125"/>
                  <a:pt x="343" y="1146"/>
                  <a:pt x="322" y="1146"/>
                </a:cubicBezTo>
                <a:close/>
                <a:moveTo>
                  <a:pt x="604" y="1011"/>
                </a:moveTo>
                <a:cubicBezTo>
                  <a:pt x="41" y="1011"/>
                  <a:pt x="41" y="1011"/>
                  <a:pt x="41" y="1011"/>
                </a:cubicBezTo>
                <a:cubicBezTo>
                  <a:pt x="41" y="177"/>
                  <a:pt x="41" y="177"/>
                  <a:pt x="41" y="177"/>
                </a:cubicBezTo>
                <a:cubicBezTo>
                  <a:pt x="604" y="177"/>
                  <a:pt x="604" y="177"/>
                  <a:pt x="604" y="177"/>
                </a:cubicBezTo>
                <a:lnTo>
                  <a:pt x="604" y="1011"/>
                </a:lnTo>
                <a:close/>
                <a:moveTo>
                  <a:pt x="604" y="1011"/>
                </a:moveTo>
                <a:lnTo>
                  <a:pt x="604" y="101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408ECB"/>
              </a:solidFill>
            </a:endParaRPr>
          </a:p>
        </p:txBody>
      </p:sp>
      <p:sp>
        <p:nvSpPr>
          <p:cNvPr id="38" name="AutoShape 81">
            <a:extLst>
              <a:ext uri="{FF2B5EF4-FFF2-40B4-BE49-F238E27FC236}">
                <a16:creationId xmlns:a16="http://schemas.microsoft.com/office/drawing/2014/main" id="{A5FF04ED-F4F7-4C4F-86E5-22507EB280E0}"/>
              </a:ext>
            </a:extLst>
          </p:cNvPr>
          <p:cNvSpPr>
            <a:spLocks/>
          </p:cNvSpPr>
          <p:nvPr/>
        </p:nvSpPr>
        <p:spPr bwMode="auto">
          <a:xfrm>
            <a:off x="4084786" y="3658561"/>
            <a:ext cx="956573" cy="70080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82" y="15633"/>
                </a:moveTo>
                <a:cubicBezTo>
                  <a:pt x="11211" y="15633"/>
                  <a:pt x="11622" y="15565"/>
                  <a:pt x="12011" y="15416"/>
                </a:cubicBezTo>
                <a:cubicBezTo>
                  <a:pt x="12403" y="15272"/>
                  <a:pt x="12778" y="15084"/>
                  <a:pt x="13138" y="14855"/>
                </a:cubicBezTo>
                <a:cubicBezTo>
                  <a:pt x="13498" y="14626"/>
                  <a:pt x="13845" y="14361"/>
                  <a:pt x="14181" y="14073"/>
                </a:cubicBezTo>
                <a:cubicBezTo>
                  <a:pt x="14516" y="13774"/>
                  <a:pt x="14844" y="13471"/>
                  <a:pt x="15168" y="13160"/>
                </a:cubicBezTo>
                <a:cubicBezTo>
                  <a:pt x="16142" y="12226"/>
                  <a:pt x="17126" y="11306"/>
                  <a:pt x="18120" y="10410"/>
                </a:cubicBezTo>
                <a:cubicBezTo>
                  <a:pt x="19112" y="9515"/>
                  <a:pt x="20113" y="8616"/>
                  <a:pt x="21120" y="7714"/>
                </a:cubicBezTo>
                <a:cubicBezTo>
                  <a:pt x="21198" y="7640"/>
                  <a:pt x="21279" y="7570"/>
                  <a:pt x="21360" y="7496"/>
                </a:cubicBezTo>
                <a:cubicBezTo>
                  <a:pt x="21443" y="7429"/>
                  <a:pt x="21524" y="7347"/>
                  <a:pt x="21599" y="7250"/>
                </a:cubicBezTo>
                <a:lnTo>
                  <a:pt x="21599" y="19981"/>
                </a:lnTo>
                <a:cubicBezTo>
                  <a:pt x="21599" y="20416"/>
                  <a:pt x="21470" y="20800"/>
                  <a:pt x="21208" y="21118"/>
                </a:cubicBezTo>
                <a:cubicBezTo>
                  <a:pt x="20946" y="21438"/>
                  <a:pt x="20632" y="21599"/>
                  <a:pt x="20265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18"/>
                </a:cubicBezTo>
                <a:cubicBezTo>
                  <a:pt x="132" y="20803"/>
                  <a:pt x="0" y="20419"/>
                  <a:pt x="0" y="19981"/>
                </a:cubicBezTo>
                <a:lnTo>
                  <a:pt x="0" y="7250"/>
                </a:lnTo>
                <a:cubicBezTo>
                  <a:pt x="75" y="7347"/>
                  <a:pt x="156" y="7429"/>
                  <a:pt x="239" y="7496"/>
                </a:cubicBezTo>
                <a:cubicBezTo>
                  <a:pt x="320" y="7570"/>
                  <a:pt x="401" y="7640"/>
                  <a:pt x="479" y="7714"/>
                </a:cubicBezTo>
                <a:cubicBezTo>
                  <a:pt x="1488" y="8616"/>
                  <a:pt x="2487" y="9514"/>
                  <a:pt x="3481" y="10410"/>
                </a:cubicBezTo>
                <a:cubicBezTo>
                  <a:pt x="4473" y="11306"/>
                  <a:pt x="5457" y="12223"/>
                  <a:pt x="6434" y="13160"/>
                </a:cubicBezTo>
                <a:cubicBezTo>
                  <a:pt x="6738" y="13454"/>
                  <a:pt x="7058" y="13744"/>
                  <a:pt x="7394" y="14038"/>
                </a:cubicBezTo>
                <a:cubicBezTo>
                  <a:pt x="7729" y="14338"/>
                  <a:pt x="8079" y="14599"/>
                  <a:pt x="8437" y="14840"/>
                </a:cubicBezTo>
                <a:cubicBezTo>
                  <a:pt x="8797" y="15075"/>
                  <a:pt x="9174" y="15269"/>
                  <a:pt x="9568" y="15413"/>
                </a:cubicBezTo>
                <a:cubicBezTo>
                  <a:pt x="9965" y="15563"/>
                  <a:pt x="10371" y="15633"/>
                  <a:pt x="10782" y="15633"/>
                </a:cubicBezTo>
                <a:moveTo>
                  <a:pt x="10782" y="12413"/>
                </a:moveTo>
                <a:cubicBezTo>
                  <a:pt x="10540" y="12413"/>
                  <a:pt x="10278" y="12334"/>
                  <a:pt x="9996" y="12167"/>
                </a:cubicBezTo>
                <a:cubicBezTo>
                  <a:pt x="9715" y="12005"/>
                  <a:pt x="9441" y="11806"/>
                  <a:pt x="9171" y="11576"/>
                </a:cubicBezTo>
                <a:cubicBezTo>
                  <a:pt x="8900" y="11347"/>
                  <a:pt x="8638" y="11106"/>
                  <a:pt x="8380" y="10854"/>
                </a:cubicBezTo>
                <a:cubicBezTo>
                  <a:pt x="8121" y="10601"/>
                  <a:pt x="7896" y="10390"/>
                  <a:pt x="7700" y="10222"/>
                </a:cubicBezTo>
                <a:cubicBezTo>
                  <a:pt x="6752" y="9356"/>
                  <a:pt x="5819" y="8507"/>
                  <a:pt x="4891" y="7664"/>
                </a:cubicBezTo>
                <a:cubicBezTo>
                  <a:pt x="3966" y="6815"/>
                  <a:pt x="3023" y="5960"/>
                  <a:pt x="2061" y="5087"/>
                </a:cubicBezTo>
                <a:cubicBezTo>
                  <a:pt x="1882" y="4920"/>
                  <a:pt x="1672" y="4691"/>
                  <a:pt x="1434" y="4406"/>
                </a:cubicBezTo>
                <a:cubicBezTo>
                  <a:pt x="1194" y="4118"/>
                  <a:pt x="974" y="3804"/>
                  <a:pt x="766" y="3460"/>
                </a:cubicBezTo>
                <a:cubicBezTo>
                  <a:pt x="560" y="3110"/>
                  <a:pt x="384" y="2761"/>
                  <a:pt x="239" y="2405"/>
                </a:cubicBezTo>
                <a:cubicBezTo>
                  <a:pt x="95" y="2050"/>
                  <a:pt x="22" y="1724"/>
                  <a:pt x="22" y="1436"/>
                </a:cubicBezTo>
                <a:cubicBezTo>
                  <a:pt x="22" y="1051"/>
                  <a:pt x="164" y="713"/>
                  <a:pt x="443" y="425"/>
                </a:cubicBezTo>
                <a:cubicBezTo>
                  <a:pt x="727" y="143"/>
                  <a:pt x="1025" y="0"/>
                  <a:pt x="1346" y="0"/>
                </a:cubicBezTo>
                <a:lnTo>
                  <a:pt x="20265" y="0"/>
                </a:lnTo>
                <a:cubicBezTo>
                  <a:pt x="20583" y="0"/>
                  <a:pt x="20882" y="143"/>
                  <a:pt x="21161" y="425"/>
                </a:cubicBezTo>
                <a:cubicBezTo>
                  <a:pt x="21438" y="713"/>
                  <a:pt x="21577" y="1051"/>
                  <a:pt x="21577" y="1436"/>
                </a:cubicBezTo>
                <a:cubicBezTo>
                  <a:pt x="21577" y="1724"/>
                  <a:pt x="21504" y="2050"/>
                  <a:pt x="21360" y="2405"/>
                </a:cubicBezTo>
                <a:cubicBezTo>
                  <a:pt x="21215" y="2761"/>
                  <a:pt x="21039" y="3110"/>
                  <a:pt x="20833" y="3460"/>
                </a:cubicBezTo>
                <a:cubicBezTo>
                  <a:pt x="20627" y="3804"/>
                  <a:pt x="20402" y="4121"/>
                  <a:pt x="20165" y="4406"/>
                </a:cubicBezTo>
                <a:cubicBezTo>
                  <a:pt x="19927" y="4691"/>
                  <a:pt x="19717" y="4923"/>
                  <a:pt x="19538" y="5087"/>
                </a:cubicBezTo>
                <a:cubicBezTo>
                  <a:pt x="18578" y="5948"/>
                  <a:pt x="17633" y="6803"/>
                  <a:pt x="16708" y="7652"/>
                </a:cubicBezTo>
                <a:cubicBezTo>
                  <a:pt x="15782" y="8501"/>
                  <a:pt x="14844" y="9356"/>
                  <a:pt x="13899" y="10222"/>
                </a:cubicBezTo>
                <a:cubicBezTo>
                  <a:pt x="13703" y="10390"/>
                  <a:pt x="13481" y="10601"/>
                  <a:pt x="13226" y="10854"/>
                </a:cubicBezTo>
                <a:cubicBezTo>
                  <a:pt x="12971" y="11106"/>
                  <a:pt x="12709" y="11347"/>
                  <a:pt x="12435" y="11576"/>
                </a:cubicBezTo>
                <a:cubicBezTo>
                  <a:pt x="12161" y="11806"/>
                  <a:pt x="11884" y="12005"/>
                  <a:pt x="11603" y="12167"/>
                </a:cubicBezTo>
                <a:cubicBezTo>
                  <a:pt x="11321" y="12334"/>
                  <a:pt x="11064" y="12413"/>
                  <a:pt x="10829" y="12413"/>
                </a:cubicBezTo>
                <a:lnTo>
                  <a:pt x="10804" y="12413"/>
                </a:lnTo>
                <a:lnTo>
                  <a:pt x="10782" y="1241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defTabSz="342528">
              <a:defRPr/>
            </a:pPr>
            <a:endParaRPr lang="es-ES" sz="2100">
              <a:solidFill>
                <a:schemeClr val="accent5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9" name="AutoShape 68">
            <a:extLst>
              <a:ext uri="{FF2B5EF4-FFF2-40B4-BE49-F238E27FC236}">
                <a16:creationId xmlns:a16="http://schemas.microsoft.com/office/drawing/2014/main" id="{34340B45-0EEF-4608-8AFC-004950BCD93E}"/>
              </a:ext>
            </a:extLst>
          </p:cNvPr>
          <p:cNvSpPr>
            <a:spLocks/>
          </p:cNvSpPr>
          <p:nvPr/>
        </p:nvSpPr>
        <p:spPr bwMode="auto">
          <a:xfrm>
            <a:off x="3961624" y="5907222"/>
            <a:ext cx="1202896" cy="87774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612" y="9346"/>
                </a:moveTo>
                <a:cubicBezTo>
                  <a:pt x="19507" y="9887"/>
                  <a:pt x="20229" y="10667"/>
                  <a:pt x="20776" y="11686"/>
                </a:cubicBezTo>
                <a:cubicBezTo>
                  <a:pt x="21324" y="12708"/>
                  <a:pt x="21599" y="13846"/>
                  <a:pt x="21599" y="15107"/>
                </a:cubicBezTo>
                <a:cubicBezTo>
                  <a:pt x="21599" y="16005"/>
                  <a:pt x="21458" y="16846"/>
                  <a:pt x="21172" y="17629"/>
                </a:cubicBezTo>
                <a:cubicBezTo>
                  <a:pt x="20889" y="18409"/>
                  <a:pt x="20503" y="19097"/>
                  <a:pt x="20008" y="19691"/>
                </a:cubicBezTo>
                <a:cubicBezTo>
                  <a:pt x="19512" y="20281"/>
                  <a:pt x="18940" y="20747"/>
                  <a:pt x="18290" y="21090"/>
                </a:cubicBezTo>
                <a:cubicBezTo>
                  <a:pt x="17640" y="21427"/>
                  <a:pt x="16939" y="21599"/>
                  <a:pt x="16187" y="21599"/>
                </a:cubicBezTo>
                <a:lnTo>
                  <a:pt x="4490" y="21599"/>
                </a:lnTo>
                <a:cubicBezTo>
                  <a:pt x="3878" y="21599"/>
                  <a:pt x="3297" y="21458"/>
                  <a:pt x="2750" y="21176"/>
                </a:cubicBezTo>
                <a:cubicBezTo>
                  <a:pt x="2203" y="20900"/>
                  <a:pt x="1723" y="20511"/>
                  <a:pt x="1312" y="20022"/>
                </a:cubicBezTo>
                <a:cubicBezTo>
                  <a:pt x="904" y="19527"/>
                  <a:pt x="583" y="18954"/>
                  <a:pt x="350" y="18294"/>
                </a:cubicBezTo>
                <a:cubicBezTo>
                  <a:pt x="115" y="17641"/>
                  <a:pt x="0" y="16947"/>
                  <a:pt x="0" y="16210"/>
                </a:cubicBezTo>
                <a:cubicBezTo>
                  <a:pt x="0" y="15565"/>
                  <a:pt x="88" y="14957"/>
                  <a:pt x="268" y="14381"/>
                </a:cubicBezTo>
                <a:cubicBezTo>
                  <a:pt x="448" y="13809"/>
                  <a:pt x="696" y="13287"/>
                  <a:pt x="1010" y="12818"/>
                </a:cubicBezTo>
                <a:cubicBezTo>
                  <a:pt x="1324" y="12351"/>
                  <a:pt x="1694" y="11954"/>
                  <a:pt x="2119" y="11632"/>
                </a:cubicBezTo>
                <a:cubicBezTo>
                  <a:pt x="2544" y="11312"/>
                  <a:pt x="3004" y="11079"/>
                  <a:pt x="3504" y="10929"/>
                </a:cubicBezTo>
                <a:cubicBezTo>
                  <a:pt x="3249" y="10552"/>
                  <a:pt x="3055" y="10140"/>
                  <a:pt x="2916" y="9688"/>
                </a:cubicBezTo>
                <a:cubicBezTo>
                  <a:pt x="2779" y="9239"/>
                  <a:pt x="2712" y="8758"/>
                  <a:pt x="2712" y="8240"/>
                </a:cubicBezTo>
                <a:cubicBezTo>
                  <a:pt x="2712" y="7635"/>
                  <a:pt x="2805" y="7071"/>
                  <a:pt x="2992" y="6547"/>
                </a:cubicBezTo>
                <a:cubicBezTo>
                  <a:pt x="3180" y="6023"/>
                  <a:pt x="3434" y="5568"/>
                  <a:pt x="3756" y="5182"/>
                </a:cubicBezTo>
                <a:cubicBezTo>
                  <a:pt x="4077" y="4796"/>
                  <a:pt x="4456" y="4488"/>
                  <a:pt x="4893" y="4264"/>
                </a:cubicBezTo>
                <a:cubicBezTo>
                  <a:pt x="5330" y="4039"/>
                  <a:pt x="5800" y="3927"/>
                  <a:pt x="6307" y="3927"/>
                </a:cubicBezTo>
                <a:cubicBezTo>
                  <a:pt x="7171" y="3927"/>
                  <a:pt x="7922" y="4258"/>
                  <a:pt x="8558" y="4920"/>
                </a:cubicBezTo>
                <a:cubicBezTo>
                  <a:pt x="8697" y="4223"/>
                  <a:pt x="8932" y="3573"/>
                  <a:pt x="9264" y="2971"/>
                </a:cubicBezTo>
                <a:cubicBezTo>
                  <a:pt x="9597" y="2369"/>
                  <a:pt x="9993" y="1848"/>
                  <a:pt x="10449" y="1404"/>
                </a:cubicBezTo>
                <a:cubicBezTo>
                  <a:pt x="10905" y="964"/>
                  <a:pt x="11412" y="621"/>
                  <a:pt x="11976" y="374"/>
                </a:cubicBezTo>
                <a:cubicBezTo>
                  <a:pt x="12540" y="123"/>
                  <a:pt x="13142" y="0"/>
                  <a:pt x="13785" y="0"/>
                </a:cubicBezTo>
                <a:cubicBezTo>
                  <a:pt x="14520" y="0"/>
                  <a:pt x="15218" y="169"/>
                  <a:pt x="15876" y="509"/>
                </a:cubicBezTo>
                <a:cubicBezTo>
                  <a:pt x="16536" y="852"/>
                  <a:pt x="17109" y="1312"/>
                  <a:pt x="17594" y="1894"/>
                </a:cubicBezTo>
                <a:cubicBezTo>
                  <a:pt x="18081" y="2476"/>
                  <a:pt x="18465" y="3167"/>
                  <a:pt x="18748" y="3956"/>
                </a:cubicBezTo>
                <a:cubicBezTo>
                  <a:pt x="19032" y="4744"/>
                  <a:pt x="19173" y="5580"/>
                  <a:pt x="19173" y="6463"/>
                </a:cubicBezTo>
                <a:cubicBezTo>
                  <a:pt x="19173" y="6987"/>
                  <a:pt x="19125" y="7491"/>
                  <a:pt x="19024" y="7972"/>
                </a:cubicBezTo>
                <a:cubicBezTo>
                  <a:pt x="18924" y="8453"/>
                  <a:pt x="18784" y="8914"/>
                  <a:pt x="18612" y="9346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defTabSz="342528">
              <a:defRPr/>
            </a:pPr>
            <a:endParaRPr lang="es-ES" sz="2100">
              <a:solidFill>
                <a:srgbClr val="408ECB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pic>
        <p:nvPicPr>
          <p:cNvPr id="40" name="Graphic 39">
            <a:extLst>
              <a:ext uri="{FF2B5EF4-FFF2-40B4-BE49-F238E27FC236}">
                <a16:creationId xmlns:a16="http://schemas.microsoft.com/office/drawing/2014/main" id="{70FF474D-DE34-4CA0-8475-30C2E52EFA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38676" y="3431448"/>
            <a:ext cx="1155032" cy="1155032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09618880-C7A2-44DD-86AD-CD171D64A1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456266" y="5827788"/>
            <a:ext cx="1036612" cy="1036612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05678953-1F6B-49C6-BF4C-324B90AA440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225390" y="5761092"/>
            <a:ext cx="1170006" cy="1170004"/>
          </a:xfrm>
          <a:prstGeom prst="rect">
            <a:avLst/>
          </a:prstGeom>
        </p:spPr>
      </p:pic>
      <p:sp>
        <p:nvSpPr>
          <p:cNvPr id="43" name="AutoShape 96">
            <a:extLst>
              <a:ext uri="{FF2B5EF4-FFF2-40B4-BE49-F238E27FC236}">
                <a16:creationId xmlns:a16="http://schemas.microsoft.com/office/drawing/2014/main" id="{8F8DE944-B038-4F34-9D00-DF730DC298F3}"/>
              </a:ext>
            </a:extLst>
          </p:cNvPr>
          <p:cNvSpPr>
            <a:spLocks/>
          </p:cNvSpPr>
          <p:nvPr/>
        </p:nvSpPr>
        <p:spPr bwMode="auto">
          <a:xfrm>
            <a:off x="10553748" y="5797380"/>
            <a:ext cx="1023117" cy="109742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45" y="434"/>
                </a:moveTo>
                <a:cubicBezTo>
                  <a:pt x="19000" y="276"/>
                  <a:pt x="19186" y="194"/>
                  <a:pt x="19399" y="194"/>
                </a:cubicBezTo>
                <a:cubicBezTo>
                  <a:pt x="19670" y="194"/>
                  <a:pt x="19900" y="332"/>
                  <a:pt x="20087" y="602"/>
                </a:cubicBezTo>
                <a:cubicBezTo>
                  <a:pt x="20165" y="716"/>
                  <a:pt x="20282" y="872"/>
                  <a:pt x="20432" y="1072"/>
                </a:cubicBezTo>
                <a:cubicBezTo>
                  <a:pt x="20586" y="1274"/>
                  <a:pt x="20733" y="1483"/>
                  <a:pt x="20880" y="1692"/>
                </a:cubicBezTo>
                <a:cubicBezTo>
                  <a:pt x="21024" y="1903"/>
                  <a:pt x="21147" y="2127"/>
                  <a:pt x="21252" y="2359"/>
                </a:cubicBezTo>
                <a:cubicBezTo>
                  <a:pt x="21357" y="2597"/>
                  <a:pt x="21411" y="2796"/>
                  <a:pt x="21411" y="2967"/>
                </a:cubicBezTo>
                <a:cubicBezTo>
                  <a:pt x="21411" y="3334"/>
                  <a:pt x="21298" y="3616"/>
                  <a:pt x="21071" y="3825"/>
                </a:cubicBezTo>
                <a:lnTo>
                  <a:pt x="2568" y="21376"/>
                </a:lnTo>
                <a:cubicBezTo>
                  <a:pt x="2408" y="21526"/>
                  <a:pt x="2227" y="21599"/>
                  <a:pt x="2017" y="21599"/>
                </a:cubicBezTo>
                <a:cubicBezTo>
                  <a:pt x="1725" y="21599"/>
                  <a:pt x="1495" y="21464"/>
                  <a:pt x="1324" y="21194"/>
                </a:cubicBezTo>
                <a:cubicBezTo>
                  <a:pt x="1248" y="21082"/>
                  <a:pt x="1128" y="20924"/>
                  <a:pt x="971" y="20724"/>
                </a:cubicBezTo>
                <a:cubicBezTo>
                  <a:pt x="817" y="20521"/>
                  <a:pt x="668" y="20316"/>
                  <a:pt x="528" y="20104"/>
                </a:cubicBezTo>
                <a:cubicBezTo>
                  <a:pt x="386" y="19893"/>
                  <a:pt x="261" y="19672"/>
                  <a:pt x="156" y="19443"/>
                </a:cubicBezTo>
                <a:cubicBezTo>
                  <a:pt x="51" y="19214"/>
                  <a:pt x="0" y="19008"/>
                  <a:pt x="0" y="18832"/>
                </a:cubicBezTo>
                <a:cubicBezTo>
                  <a:pt x="0" y="18465"/>
                  <a:pt x="115" y="18177"/>
                  <a:pt x="337" y="17971"/>
                </a:cubicBezTo>
                <a:lnTo>
                  <a:pt x="18845" y="434"/>
                </a:lnTo>
                <a:close/>
                <a:moveTo>
                  <a:pt x="4372" y="9154"/>
                </a:moveTo>
                <a:lnTo>
                  <a:pt x="2998" y="8634"/>
                </a:lnTo>
                <a:lnTo>
                  <a:pt x="4372" y="8126"/>
                </a:lnTo>
                <a:lnTo>
                  <a:pt x="4805" y="6484"/>
                </a:lnTo>
                <a:lnTo>
                  <a:pt x="5204" y="8126"/>
                </a:lnTo>
                <a:lnTo>
                  <a:pt x="6597" y="8634"/>
                </a:lnTo>
                <a:lnTo>
                  <a:pt x="5204" y="9154"/>
                </a:lnTo>
                <a:lnTo>
                  <a:pt x="4805" y="10800"/>
                </a:lnTo>
                <a:lnTo>
                  <a:pt x="4372" y="9154"/>
                </a:lnTo>
                <a:close/>
                <a:moveTo>
                  <a:pt x="7126" y="5329"/>
                </a:moveTo>
                <a:lnTo>
                  <a:pt x="4372" y="4316"/>
                </a:lnTo>
                <a:lnTo>
                  <a:pt x="7126" y="3317"/>
                </a:lnTo>
                <a:lnTo>
                  <a:pt x="7971" y="0"/>
                </a:lnTo>
                <a:lnTo>
                  <a:pt x="8810" y="3317"/>
                </a:lnTo>
                <a:lnTo>
                  <a:pt x="11565" y="4316"/>
                </a:lnTo>
                <a:lnTo>
                  <a:pt x="8810" y="5329"/>
                </a:lnTo>
                <a:lnTo>
                  <a:pt x="7971" y="8634"/>
                </a:lnTo>
                <a:lnTo>
                  <a:pt x="7126" y="5329"/>
                </a:lnTo>
                <a:close/>
                <a:moveTo>
                  <a:pt x="12412" y="2670"/>
                </a:moveTo>
                <a:lnTo>
                  <a:pt x="11041" y="2162"/>
                </a:lnTo>
                <a:lnTo>
                  <a:pt x="12412" y="1642"/>
                </a:lnTo>
                <a:lnTo>
                  <a:pt x="12845" y="0"/>
                </a:lnTo>
                <a:lnTo>
                  <a:pt x="13278" y="1642"/>
                </a:lnTo>
                <a:lnTo>
                  <a:pt x="14637" y="2162"/>
                </a:lnTo>
                <a:lnTo>
                  <a:pt x="13278" y="2670"/>
                </a:lnTo>
                <a:lnTo>
                  <a:pt x="12845" y="4316"/>
                </a:lnTo>
                <a:lnTo>
                  <a:pt x="12412" y="2670"/>
                </a:lnTo>
                <a:close/>
                <a:moveTo>
                  <a:pt x="20498" y="2993"/>
                </a:moveTo>
                <a:lnTo>
                  <a:pt x="19399" y="1289"/>
                </a:lnTo>
                <a:lnTo>
                  <a:pt x="15070" y="5385"/>
                </a:lnTo>
                <a:lnTo>
                  <a:pt x="16172" y="7086"/>
                </a:lnTo>
                <a:lnTo>
                  <a:pt x="20498" y="2993"/>
                </a:lnTo>
                <a:close/>
                <a:moveTo>
                  <a:pt x="21599" y="9154"/>
                </a:moveTo>
                <a:lnTo>
                  <a:pt x="20229" y="9674"/>
                </a:lnTo>
                <a:lnTo>
                  <a:pt x="19807" y="11320"/>
                </a:lnTo>
                <a:lnTo>
                  <a:pt x="19374" y="9674"/>
                </a:lnTo>
                <a:lnTo>
                  <a:pt x="18001" y="9154"/>
                </a:lnTo>
                <a:lnTo>
                  <a:pt x="19374" y="8661"/>
                </a:lnTo>
                <a:lnTo>
                  <a:pt x="19807" y="7004"/>
                </a:lnTo>
                <a:lnTo>
                  <a:pt x="20229" y="8661"/>
                </a:lnTo>
                <a:lnTo>
                  <a:pt x="21599" y="915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defTabSz="342528">
              <a:defRPr/>
            </a:pPr>
            <a:endParaRPr lang="es-ES" sz="2100">
              <a:solidFill>
                <a:srgbClr val="408ECB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4" name="AutoShape 10">
            <a:extLst>
              <a:ext uri="{FF2B5EF4-FFF2-40B4-BE49-F238E27FC236}">
                <a16:creationId xmlns:a16="http://schemas.microsoft.com/office/drawing/2014/main" id="{4FEE8716-2AD0-48CB-A8F3-761213024FE8}"/>
              </a:ext>
            </a:extLst>
          </p:cNvPr>
          <p:cNvSpPr>
            <a:spLocks/>
          </p:cNvSpPr>
          <p:nvPr/>
        </p:nvSpPr>
        <p:spPr bwMode="auto">
          <a:xfrm>
            <a:off x="14683527" y="3555482"/>
            <a:ext cx="1129948" cy="9069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5"/>
                </a:cubicBezTo>
                <a:cubicBezTo>
                  <a:pt x="21470" y="796"/>
                  <a:pt x="21599" y="1175"/>
                  <a:pt x="21599" y="1615"/>
                </a:cubicBezTo>
                <a:lnTo>
                  <a:pt x="21599" y="19984"/>
                </a:lnTo>
                <a:cubicBezTo>
                  <a:pt x="21599" y="20419"/>
                  <a:pt x="21470" y="20803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70" y="21599"/>
                </a:lnTo>
                <a:cubicBezTo>
                  <a:pt x="1003" y="21599"/>
                  <a:pt x="683" y="21441"/>
                  <a:pt x="411" y="21121"/>
                </a:cubicBezTo>
                <a:cubicBezTo>
                  <a:pt x="137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5"/>
                  <a:pt x="137" y="796"/>
                  <a:pt x="411" y="475"/>
                </a:cubicBezTo>
                <a:cubicBezTo>
                  <a:pt x="683" y="158"/>
                  <a:pt x="1003" y="0"/>
                  <a:pt x="1370" y="0"/>
                </a:cubicBezTo>
                <a:lnTo>
                  <a:pt x="20263" y="0"/>
                </a:lnTo>
                <a:close/>
                <a:moveTo>
                  <a:pt x="19805" y="2162"/>
                </a:moveTo>
                <a:lnTo>
                  <a:pt x="1804" y="2162"/>
                </a:lnTo>
                <a:lnTo>
                  <a:pt x="1804" y="19432"/>
                </a:lnTo>
                <a:lnTo>
                  <a:pt x="19805" y="19432"/>
                </a:lnTo>
                <a:lnTo>
                  <a:pt x="19805" y="2162"/>
                </a:lnTo>
                <a:close/>
                <a:moveTo>
                  <a:pt x="5978" y="17886"/>
                </a:moveTo>
                <a:lnTo>
                  <a:pt x="3598" y="17886"/>
                </a:lnTo>
                <a:lnTo>
                  <a:pt x="3598" y="12784"/>
                </a:lnTo>
                <a:lnTo>
                  <a:pt x="5978" y="12784"/>
                </a:lnTo>
                <a:lnTo>
                  <a:pt x="5978" y="17886"/>
                </a:lnTo>
                <a:close/>
                <a:moveTo>
                  <a:pt x="9961" y="17886"/>
                </a:moveTo>
                <a:lnTo>
                  <a:pt x="7606" y="17886"/>
                </a:lnTo>
                <a:lnTo>
                  <a:pt x="7606" y="6973"/>
                </a:lnTo>
                <a:lnTo>
                  <a:pt x="9961" y="6973"/>
                </a:lnTo>
                <a:lnTo>
                  <a:pt x="9961" y="17886"/>
                </a:lnTo>
                <a:close/>
                <a:moveTo>
                  <a:pt x="14018" y="17886"/>
                </a:moveTo>
                <a:lnTo>
                  <a:pt x="11638" y="17886"/>
                </a:lnTo>
                <a:lnTo>
                  <a:pt x="11638" y="9561"/>
                </a:lnTo>
                <a:lnTo>
                  <a:pt x="14018" y="9561"/>
                </a:lnTo>
                <a:lnTo>
                  <a:pt x="14018" y="17886"/>
                </a:lnTo>
                <a:close/>
                <a:moveTo>
                  <a:pt x="18001" y="17886"/>
                </a:moveTo>
                <a:lnTo>
                  <a:pt x="15621" y="17886"/>
                </a:lnTo>
                <a:lnTo>
                  <a:pt x="15621" y="4920"/>
                </a:lnTo>
                <a:lnTo>
                  <a:pt x="18001" y="4920"/>
                </a:lnTo>
                <a:lnTo>
                  <a:pt x="18001" y="1788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defTabSz="342528">
              <a:defRPr/>
            </a:pPr>
            <a:endParaRPr lang="es-ES" sz="2100" dirty="0">
              <a:solidFill>
                <a:srgbClr val="408ECB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pic>
        <p:nvPicPr>
          <p:cNvPr id="47" name="Graphic 46">
            <a:extLst>
              <a:ext uri="{FF2B5EF4-FFF2-40B4-BE49-F238E27FC236}">
                <a16:creationId xmlns:a16="http://schemas.microsoft.com/office/drawing/2014/main" id="{EB694869-28F2-4F55-BA77-970783B6E1B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2637735" y="5754711"/>
            <a:ext cx="1182767" cy="1182767"/>
          </a:xfrm>
          <a:prstGeom prst="rect">
            <a:avLst/>
          </a:prstGeom>
        </p:spPr>
      </p:pic>
      <p:pic>
        <p:nvPicPr>
          <p:cNvPr id="48" name="Graphic 47">
            <a:extLst>
              <a:ext uri="{FF2B5EF4-FFF2-40B4-BE49-F238E27FC236}">
                <a16:creationId xmlns:a16="http://schemas.microsoft.com/office/drawing/2014/main" id="{196C18A5-D526-4669-9F4E-F77B5D89F7D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025210" y="8167173"/>
            <a:ext cx="1075723" cy="1075723"/>
          </a:xfrm>
          <a:prstGeom prst="rect">
            <a:avLst/>
          </a:prstGeom>
        </p:spPr>
      </p:pic>
      <p:pic>
        <p:nvPicPr>
          <p:cNvPr id="50" name="Graphic 49">
            <a:extLst>
              <a:ext uri="{FF2B5EF4-FFF2-40B4-BE49-F238E27FC236}">
                <a16:creationId xmlns:a16="http://schemas.microsoft.com/office/drawing/2014/main" id="{344E061C-8CE1-4255-9D52-2BAD0CCC73F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7066733" y="5768420"/>
            <a:ext cx="1155348" cy="1155348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AD8D5926-2FEE-4616-866B-85839551C49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8313378" y="8013171"/>
            <a:ext cx="1288601" cy="1288601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41551027-FDC5-4883-AB88-108657F1909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9361718" y="5754711"/>
            <a:ext cx="1098545" cy="1098545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CF049AD3-B36C-4BC9-AEAE-9A50C2BCE7E7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6138638" y="8112454"/>
            <a:ext cx="1185161" cy="1185161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F63E5301-3D04-4E4B-912C-E5F6C3E1772B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9313464" y="3496038"/>
            <a:ext cx="1025852" cy="1025852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E0E076DC-7196-40B9-A4C8-8EB8291039C3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4881372" y="5783849"/>
            <a:ext cx="1124491" cy="1124491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9D167DFE-FF3D-4D92-9EC1-F4A23B338FAB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9225244" y="8032261"/>
            <a:ext cx="1235019" cy="1235019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27F57E42-52C0-4935-8A0C-A7DDB9AF59EE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10478870" y="10542096"/>
            <a:ext cx="1147655" cy="1147655"/>
          </a:xfrm>
          <a:prstGeom prst="rect">
            <a:avLst/>
          </a:prstGeom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9FB8B1D6-DFE9-4498-8BED-4BEA102CE691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17092011" y="8109143"/>
            <a:ext cx="1191782" cy="1191782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7B08BCE3-442C-41C8-8B12-DD44B3A0D6EA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2681565" y="8142789"/>
            <a:ext cx="1066167" cy="1066167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06D03CB-3EAD-4D8D-9CA0-D24DB2EF8359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14881689" y="8142789"/>
            <a:ext cx="1124491" cy="1124491"/>
          </a:xfrm>
          <a:prstGeom prst="rect">
            <a:avLst/>
          </a:prstGeom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DF5D6ADE-2D74-4296-B76D-32DC207585F8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6275482" y="3545522"/>
            <a:ext cx="926884" cy="926884"/>
          </a:xfrm>
          <a:prstGeom prst="rect">
            <a:avLst/>
          </a:prstGeom>
        </p:spPr>
      </p:pic>
      <p:pic>
        <p:nvPicPr>
          <p:cNvPr id="62" name="Graphic 61">
            <a:extLst>
              <a:ext uri="{FF2B5EF4-FFF2-40B4-BE49-F238E27FC236}">
                <a16:creationId xmlns:a16="http://schemas.microsoft.com/office/drawing/2014/main" id="{83D46062-30DF-4EDD-A953-7F591D63040F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8320977" y="10402417"/>
            <a:ext cx="1068241" cy="1068241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687A302E-D1AE-49DE-9F0F-425CB93EEDFA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10543432" y="8142789"/>
            <a:ext cx="1038667" cy="1038667"/>
          </a:xfrm>
          <a:prstGeom prst="rect">
            <a:avLst/>
          </a:prstGeom>
        </p:spPr>
      </p:pic>
      <p:pic>
        <p:nvPicPr>
          <p:cNvPr id="64" name="Graphic 63">
            <a:extLst>
              <a:ext uri="{FF2B5EF4-FFF2-40B4-BE49-F238E27FC236}">
                <a16:creationId xmlns:a16="http://schemas.microsoft.com/office/drawing/2014/main" id="{A4D87982-4843-4724-8388-EDD73F1DC0F5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17047598" y="3493091"/>
            <a:ext cx="1031746" cy="1031746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C310B0E5-385A-47F7-8E59-DAAECB4E4814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tretch>
            <a:fillRect/>
          </a:stretch>
        </p:blipFill>
        <p:spPr>
          <a:xfrm>
            <a:off x="12786450" y="10521902"/>
            <a:ext cx="1024663" cy="1024663"/>
          </a:xfrm>
          <a:prstGeom prst="rect">
            <a:avLst/>
          </a:prstGeom>
        </p:spPr>
      </p:pic>
      <p:pic>
        <p:nvPicPr>
          <p:cNvPr id="66" name="Graphic 65">
            <a:extLst>
              <a:ext uri="{FF2B5EF4-FFF2-40B4-BE49-F238E27FC236}">
                <a16:creationId xmlns:a16="http://schemas.microsoft.com/office/drawing/2014/main" id="{4CBF494E-3C9C-4B94-B2B8-609775347DB8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tretch>
            <a:fillRect/>
          </a:stretch>
        </p:blipFill>
        <p:spPr>
          <a:xfrm>
            <a:off x="14989437" y="10497839"/>
            <a:ext cx="1037015" cy="1037015"/>
          </a:xfrm>
          <a:prstGeom prst="rect">
            <a:avLst/>
          </a:prstGeom>
        </p:spPr>
      </p:pic>
      <p:sp>
        <p:nvSpPr>
          <p:cNvPr id="67" name="TextBox 66">
            <a:extLst>
              <a:ext uri="{FF2B5EF4-FFF2-40B4-BE49-F238E27FC236}">
                <a16:creationId xmlns:a16="http://schemas.microsoft.com/office/drawing/2014/main" id="{3F0B0044-2A22-45E5-9CC7-FBBE247B34D4}"/>
              </a:ext>
            </a:extLst>
          </p:cNvPr>
          <p:cNvSpPr txBox="1"/>
          <p:nvPr/>
        </p:nvSpPr>
        <p:spPr>
          <a:xfrm>
            <a:off x="6821487" y="1466470"/>
            <a:ext cx="10744200" cy="860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4800" dirty="0">
                <a:solidFill>
                  <a:schemeClr val="tx2"/>
                </a:solidFill>
                <a:latin typeface="Open Sans Light" charset="0"/>
                <a:cs typeface="Open Sans Light" charset="0"/>
              </a:rPr>
              <a:t>Icon set one (solid)</a:t>
            </a:r>
          </a:p>
        </p:txBody>
      </p:sp>
    </p:spTree>
    <p:extLst>
      <p:ext uri="{BB962C8B-B14F-4D97-AF65-F5344CB8AC3E}">
        <p14:creationId xmlns:p14="http://schemas.microsoft.com/office/powerpoint/2010/main" val="395139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>
            <a:extLst>
              <a:ext uri="{FF2B5EF4-FFF2-40B4-BE49-F238E27FC236}">
                <a16:creationId xmlns:a16="http://schemas.microsoft.com/office/drawing/2014/main" id="{81D3105A-0725-467F-BFEC-57717339911C}"/>
              </a:ext>
            </a:extLst>
          </p:cNvPr>
          <p:cNvSpPr txBox="1">
            <a:spLocks/>
          </p:cNvSpPr>
          <p:nvPr/>
        </p:nvSpPr>
        <p:spPr bwMode="auto">
          <a:xfrm>
            <a:off x="9158647" y="4160954"/>
            <a:ext cx="14920554" cy="1586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defTabSz="82550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x-none" sz="8000" b="1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FirstName </a:t>
            </a:r>
            <a:r>
              <a:rPr lang="en-US" altLang="x-none" sz="8000" b="1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LastName</a:t>
            </a:r>
            <a:endParaRPr lang="en-US" altLang="x-none" sz="8000" b="1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7C400E-8BE8-45C2-A17C-C3997C5FD0AF}"/>
              </a:ext>
            </a:extLst>
          </p:cNvPr>
          <p:cNvSpPr txBox="1"/>
          <p:nvPr/>
        </p:nvSpPr>
        <p:spPr>
          <a:xfrm>
            <a:off x="9158647" y="5288591"/>
            <a:ext cx="14920554" cy="9172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i="1" dirty="0">
                <a:solidFill>
                  <a:schemeClr val="accent2"/>
                </a:solidFill>
              </a:rPr>
              <a:t>Job Title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90B89F-D758-4F2F-A8A7-6081C945DADA}"/>
              </a:ext>
            </a:extLst>
          </p:cNvPr>
          <p:cNvSpPr txBox="1"/>
          <p:nvPr/>
        </p:nvSpPr>
        <p:spPr>
          <a:xfrm>
            <a:off x="9143061" y="6887188"/>
            <a:ext cx="14936140" cy="2514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sz="4400" dirty="0">
                <a:solidFill>
                  <a:schemeClr val="accent5">
                    <a:lumMod val="50000"/>
                  </a:schemeClr>
                </a:solidFill>
              </a:rPr>
              <a:t>Email: </a:t>
            </a:r>
            <a:r>
              <a:rPr lang="en-US" sz="4400" b="1" dirty="0">
                <a:solidFill>
                  <a:schemeClr val="accent5">
                    <a:lumMod val="50000"/>
                  </a:schemeClr>
                </a:solidFill>
              </a:rPr>
              <a:t>xxxxxxxxx@exansoftware.com  </a:t>
            </a:r>
            <a:r>
              <a:rPr lang="en-US" sz="4400" dirty="0">
                <a:solidFill>
                  <a:schemeClr val="accent5">
                    <a:lumMod val="50000"/>
                  </a:schemeClr>
                </a:solidFill>
              </a:rPr>
              <a:t>    </a:t>
            </a:r>
          </a:p>
          <a:p>
            <a:pPr>
              <a:lnSpc>
                <a:spcPct val="130000"/>
              </a:lnSpc>
            </a:pPr>
            <a:r>
              <a:rPr lang="en-US" sz="4400" dirty="0">
                <a:solidFill>
                  <a:schemeClr val="accent5">
                    <a:lumMod val="50000"/>
                  </a:schemeClr>
                </a:solidFill>
              </a:rPr>
              <a:t>Phone: </a:t>
            </a:r>
            <a:r>
              <a:rPr lang="en-US" sz="4400" b="1" dirty="0">
                <a:solidFill>
                  <a:schemeClr val="accent5">
                    <a:lumMod val="50000"/>
                  </a:schemeClr>
                </a:solidFill>
              </a:rPr>
              <a:t>555.555.5555</a:t>
            </a:r>
          </a:p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E6F39D6-C4D9-724C-BD8E-B9B4C9A5F64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97373897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">
            <a:extLst>
              <a:ext uri="{FF2B5EF4-FFF2-40B4-BE49-F238E27FC236}">
                <a16:creationId xmlns:a16="http://schemas.microsoft.com/office/drawing/2014/main" id="{686A4737-9667-4B6F-B064-421BB96EE32E}"/>
              </a:ext>
            </a:extLst>
          </p:cNvPr>
          <p:cNvSpPr/>
          <p:nvPr/>
        </p:nvSpPr>
        <p:spPr>
          <a:xfrm>
            <a:off x="3118992" y="3515361"/>
            <a:ext cx="917306" cy="9178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877" y="878"/>
                </a:moveTo>
                <a:lnTo>
                  <a:pt x="20722" y="878"/>
                </a:lnTo>
                <a:lnTo>
                  <a:pt x="20722" y="5446"/>
                </a:lnTo>
                <a:lnTo>
                  <a:pt x="877" y="5446"/>
                </a:lnTo>
                <a:lnTo>
                  <a:pt x="877" y="878"/>
                </a:lnTo>
                <a:close/>
                <a:moveTo>
                  <a:pt x="3171" y="2277"/>
                </a:moveTo>
                <a:lnTo>
                  <a:pt x="3171" y="4061"/>
                </a:lnTo>
                <a:lnTo>
                  <a:pt x="4956" y="4061"/>
                </a:lnTo>
                <a:lnTo>
                  <a:pt x="4956" y="2277"/>
                </a:lnTo>
                <a:lnTo>
                  <a:pt x="3171" y="2277"/>
                </a:lnTo>
                <a:close/>
                <a:moveTo>
                  <a:pt x="6325" y="2277"/>
                </a:moveTo>
                <a:lnTo>
                  <a:pt x="6325" y="4061"/>
                </a:lnTo>
                <a:lnTo>
                  <a:pt x="8110" y="4061"/>
                </a:lnTo>
                <a:lnTo>
                  <a:pt x="8110" y="2277"/>
                </a:lnTo>
                <a:lnTo>
                  <a:pt x="6325" y="2277"/>
                </a:lnTo>
                <a:close/>
                <a:moveTo>
                  <a:pt x="9479" y="2277"/>
                </a:moveTo>
                <a:lnTo>
                  <a:pt x="9479" y="4061"/>
                </a:lnTo>
                <a:lnTo>
                  <a:pt x="11263" y="4061"/>
                </a:lnTo>
                <a:lnTo>
                  <a:pt x="11263" y="2277"/>
                </a:lnTo>
                <a:lnTo>
                  <a:pt x="9479" y="2277"/>
                </a:lnTo>
                <a:close/>
                <a:moveTo>
                  <a:pt x="877" y="6318"/>
                </a:moveTo>
                <a:lnTo>
                  <a:pt x="20722" y="6318"/>
                </a:lnTo>
                <a:lnTo>
                  <a:pt x="20722" y="20722"/>
                </a:lnTo>
                <a:lnTo>
                  <a:pt x="877" y="20722"/>
                </a:lnTo>
                <a:lnTo>
                  <a:pt x="877" y="6318"/>
                </a:ln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solidFill>
                <a:schemeClr val="accent6"/>
              </a:solidFill>
            </a:endParaRPr>
          </a:p>
        </p:txBody>
      </p:sp>
      <p:sp>
        <p:nvSpPr>
          <p:cNvPr id="3" name="Shape">
            <a:extLst>
              <a:ext uri="{FF2B5EF4-FFF2-40B4-BE49-F238E27FC236}">
                <a16:creationId xmlns:a16="http://schemas.microsoft.com/office/drawing/2014/main" id="{794DA423-B8BF-4404-8D9D-F7AD1F9982F7}"/>
              </a:ext>
            </a:extLst>
          </p:cNvPr>
          <p:cNvSpPr/>
          <p:nvPr/>
        </p:nvSpPr>
        <p:spPr>
          <a:xfrm>
            <a:off x="5044512" y="3713778"/>
            <a:ext cx="893580" cy="5209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896" y="1508"/>
                </a:moveTo>
                <a:lnTo>
                  <a:pt x="2645" y="1508"/>
                </a:lnTo>
                <a:cubicBezTo>
                  <a:pt x="2523" y="2205"/>
                  <a:pt x="2304" y="2863"/>
                  <a:pt x="1983" y="3413"/>
                </a:cubicBezTo>
                <a:cubicBezTo>
                  <a:pt x="1669" y="3953"/>
                  <a:pt x="1294" y="4323"/>
                  <a:pt x="896" y="4532"/>
                </a:cubicBezTo>
                <a:lnTo>
                  <a:pt x="896" y="1508"/>
                </a:lnTo>
                <a:close/>
                <a:moveTo>
                  <a:pt x="3523" y="1508"/>
                </a:moveTo>
                <a:lnTo>
                  <a:pt x="18076" y="1508"/>
                </a:lnTo>
                <a:cubicBezTo>
                  <a:pt x="18215" y="2585"/>
                  <a:pt x="18525" y="3609"/>
                  <a:pt x="19013" y="4447"/>
                </a:cubicBezTo>
                <a:cubicBezTo>
                  <a:pt x="19495" y="5274"/>
                  <a:pt x="20084" y="5804"/>
                  <a:pt x="20703" y="6046"/>
                </a:cubicBezTo>
                <a:lnTo>
                  <a:pt x="20703" y="15499"/>
                </a:lnTo>
                <a:cubicBezTo>
                  <a:pt x="20084" y="15741"/>
                  <a:pt x="19495" y="16270"/>
                  <a:pt x="19013" y="17097"/>
                </a:cubicBezTo>
                <a:cubicBezTo>
                  <a:pt x="18516" y="17949"/>
                  <a:pt x="18202" y="18994"/>
                  <a:pt x="18067" y="20092"/>
                </a:cubicBezTo>
                <a:lnTo>
                  <a:pt x="3532" y="20092"/>
                </a:lnTo>
                <a:cubicBezTo>
                  <a:pt x="3397" y="18994"/>
                  <a:pt x="3083" y="17949"/>
                  <a:pt x="2586" y="17097"/>
                </a:cubicBezTo>
                <a:cubicBezTo>
                  <a:pt x="2104" y="16270"/>
                  <a:pt x="1515" y="15742"/>
                  <a:pt x="896" y="15500"/>
                </a:cubicBezTo>
                <a:lnTo>
                  <a:pt x="896" y="6043"/>
                </a:lnTo>
                <a:cubicBezTo>
                  <a:pt x="1515" y="5801"/>
                  <a:pt x="2104" y="5274"/>
                  <a:pt x="2586" y="4447"/>
                </a:cubicBezTo>
                <a:cubicBezTo>
                  <a:pt x="3074" y="3609"/>
                  <a:pt x="3385" y="2585"/>
                  <a:pt x="3523" y="1508"/>
                </a:cubicBezTo>
                <a:close/>
                <a:moveTo>
                  <a:pt x="18954" y="1508"/>
                </a:moveTo>
                <a:lnTo>
                  <a:pt x="20703" y="1508"/>
                </a:lnTo>
                <a:lnTo>
                  <a:pt x="20703" y="4535"/>
                </a:lnTo>
                <a:cubicBezTo>
                  <a:pt x="20305" y="4324"/>
                  <a:pt x="19931" y="3953"/>
                  <a:pt x="19616" y="3413"/>
                </a:cubicBezTo>
                <a:cubicBezTo>
                  <a:pt x="19295" y="2863"/>
                  <a:pt x="19076" y="2205"/>
                  <a:pt x="18954" y="1508"/>
                </a:cubicBezTo>
                <a:close/>
                <a:moveTo>
                  <a:pt x="10800" y="4605"/>
                </a:moveTo>
                <a:cubicBezTo>
                  <a:pt x="9875" y="4605"/>
                  <a:pt x="8952" y="5210"/>
                  <a:pt x="8246" y="6419"/>
                </a:cubicBezTo>
                <a:cubicBezTo>
                  <a:pt x="6836" y="8838"/>
                  <a:pt x="6836" y="12760"/>
                  <a:pt x="8246" y="15179"/>
                </a:cubicBezTo>
                <a:cubicBezTo>
                  <a:pt x="9657" y="17598"/>
                  <a:pt x="11943" y="17598"/>
                  <a:pt x="13353" y="15179"/>
                </a:cubicBezTo>
                <a:cubicBezTo>
                  <a:pt x="14763" y="12760"/>
                  <a:pt x="14763" y="8838"/>
                  <a:pt x="13353" y="6419"/>
                </a:cubicBezTo>
                <a:cubicBezTo>
                  <a:pt x="12648" y="5210"/>
                  <a:pt x="11724" y="4605"/>
                  <a:pt x="10800" y="4605"/>
                </a:cubicBezTo>
                <a:close/>
                <a:moveTo>
                  <a:pt x="10800" y="6115"/>
                </a:moveTo>
                <a:cubicBezTo>
                  <a:pt x="11499" y="6115"/>
                  <a:pt x="12197" y="6573"/>
                  <a:pt x="12731" y="7488"/>
                </a:cubicBezTo>
                <a:cubicBezTo>
                  <a:pt x="13797" y="9317"/>
                  <a:pt x="13797" y="12283"/>
                  <a:pt x="12731" y="14112"/>
                </a:cubicBezTo>
                <a:cubicBezTo>
                  <a:pt x="11664" y="15942"/>
                  <a:pt x="9935" y="15942"/>
                  <a:pt x="8868" y="14112"/>
                </a:cubicBezTo>
                <a:cubicBezTo>
                  <a:pt x="7802" y="12283"/>
                  <a:pt x="7802" y="9317"/>
                  <a:pt x="8868" y="7488"/>
                </a:cubicBezTo>
                <a:cubicBezTo>
                  <a:pt x="9402" y="6573"/>
                  <a:pt x="10101" y="6115"/>
                  <a:pt x="10800" y="6115"/>
                </a:cubicBezTo>
                <a:close/>
                <a:moveTo>
                  <a:pt x="20703" y="17007"/>
                </a:moveTo>
                <a:lnTo>
                  <a:pt x="20703" y="20092"/>
                </a:lnTo>
                <a:lnTo>
                  <a:pt x="18946" y="20092"/>
                </a:lnTo>
                <a:cubicBezTo>
                  <a:pt x="19065" y="19374"/>
                  <a:pt x="19286" y="18696"/>
                  <a:pt x="19616" y="18130"/>
                </a:cubicBezTo>
                <a:cubicBezTo>
                  <a:pt x="19931" y="17591"/>
                  <a:pt x="20305" y="17218"/>
                  <a:pt x="20703" y="17007"/>
                </a:cubicBezTo>
                <a:close/>
                <a:moveTo>
                  <a:pt x="896" y="17011"/>
                </a:moveTo>
                <a:cubicBezTo>
                  <a:pt x="1294" y="17221"/>
                  <a:pt x="1669" y="17591"/>
                  <a:pt x="1983" y="18130"/>
                </a:cubicBezTo>
                <a:cubicBezTo>
                  <a:pt x="2313" y="18696"/>
                  <a:pt x="2534" y="19374"/>
                  <a:pt x="2653" y="20092"/>
                </a:cubicBezTo>
                <a:lnTo>
                  <a:pt x="896" y="20092"/>
                </a:lnTo>
                <a:lnTo>
                  <a:pt x="896" y="17011"/>
                </a:ln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solidFill>
                <a:schemeClr val="accent6"/>
              </a:solidFill>
            </a:endParaRPr>
          </a:p>
        </p:txBody>
      </p:sp>
      <p:sp>
        <p:nvSpPr>
          <p:cNvPr id="4" name="Shape">
            <a:extLst>
              <a:ext uri="{FF2B5EF4-FFF2-40B4-BE49-F238E27FC236}">
                <a16:creationId xmlns:a16="http://schemas.microsoft.com/office/drawing/2014/main" id="{FA4D2605-2F10-49AA-9E7B-4DEE8D6D5180}"/>
              </a:ext>
            </a:extLst>
          </p:cNvPr>
          <p:cNvSpPr/>
          <p:nvPr/>
        </p:nvSpPr>
        <p:spPr>
          <a:xfrm>
            <a:off x="6946306" y="3515361"/>
            <a:ext cx="913678" cy="9178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319" y="0"/>
                </a:moveTo>
                <a:lnTo>
                  <a:pt x="3319" y="925"/>
                </a:lnTo>
                <a:lnTo>
                  <a:pt x="18281" y="925"/>
                </a:lnTo>
                <a:lnTo>
                  <a:pt x="18281" y="0"/>
                </a:lnTo>
                <a:lnTo>
                  <a:pt x="3319" y="0"/>
                </a:lnTo>
                <a:close/>
                <a:moveTo>
                  <a:pt x="1799" y="1787"/>
                </a:moveTo>
                <a:lnTo>
                  <a:pt x="1799" y="2712"/>
                </a:lnTo>
                <a:lnTo>
                  <a:pt x="19779" y="2712"/>
                </a:lnTo>
                <a:lnTo>
                  <a:pt x="19779" y="1787"/>
                </a:lnTo>
                <a:lnTo>
                  <a:pt x="1799" y="1787"/>
                </a:lnTo>
                <a:close/>
                <a:moveTo>
                  <a:pt x="0" y="3574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3574"/>
                </a:lnTo>
                <a:lnTo>
                  <a:pt x="0" y="3574"/>
                </a:lnTo>
                <a:close/>
                <a:moveTo>
                  <a:pt x="818" y="4488"/>
                </a:moveTo>
                <a:lnTo>
                  <a:pt x="20782" y="4488"/>
                </a:lnTo>
                <a:lnTo>
                  <a:pt x="20782" y="20687"/>
                </a:lnTo>
                <a:lnTo>
                  <a:pt x="818" y="20687"/>
                </a:lnTo>
                <a:lnTo>
                  <a:pt x="818" y="4488"/>
                </a:ln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solidFill>
                <a:schemeClr val="accent6"/>
              </a:solidFill>
            </a:endParaRPr>
          </a:p>
        </p:txBody>
      </p:sp>
      <p:sp>
        <p:nvSpPr>
          <p:cNvPr id="5" name="Shape">
            <a:extLst>
              <a:ext uri="{FF2B5EF4-FFF2-40B4-BE49-F238E27FC236}">
                <a16:creationId xmlns:a16="http://schemas.microsoft.com/office/drawing/2014/main" id="{AE9B4EAD-5597-4E54-88F7-76AC228780B1}"/>
              </a:ext>
            </a:extLst>
          </p:cNvPr>
          <p:cNvSpPr/>
          <p:nvPr/>
        </p:nvSpPr>
        <p:spPr>
          <a:xfrm>
            <a:off x="8868198" y="3526488"/>
            <a:ext cx="893580" cy="8955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0360"/>
                </a:lnTo>
                <a:lnTo>
                  <a:pt x="20713" y="10360"/>
                </a:lnTo>
                <a:lnTo>
                  <a:pt x="20713" y="20713"/>
                </a:lnTo>
                <a:lnTo>
                  <a:pt x="887" y="20713"/>
                </a:lnTo>
                <a:lnTo>
                  <a:pt x="887" y="887"/>
                </a:lnTo>
                <a:lnTo>
                  <a:pt x="11262" y="887"/>
                </a:lnTo>
                <a:lnTo>
                  <a:pt x="11262" y="0"/>
                </a:lnTo>
                <a:lnTo>
                  <a:pt x="0" y="0"/>
                </a:lnTo>
                <a:close/>
                <a:moveTo>
                  <a:pt x="16302" y="930"/>
                </a:moveTo>
                <a:lnTo>
                  <a:pt x="6336" y="10875"/>
                </a:lnTo>
                <a:lnTo>
                  <a:pt x="6327" y="15367"/>
                </a:lnTo>
                <a:lnTo>
                  <a:pt x="10810" y="15339"/>
                </a:lnTo>
                <a:lnTo>
                  <a:pt x="20777" y="5394"/>
                </a:lnTo>
                <a:lnTo>
                  <a:pt x="16302" y="930"/>
                </a:lnTo>
                <a:close/>
                <a:moveTo>
                  <a:pt x="16270" y="2183"/>
                </a:moveTo>
                <a:lnTo>
                  <a:pt x="19502" y="5408"/>
                </a:lnTo>
                <a:lnTo>
                  <a:pt x="18194" y="6715"/>
                </a:lnTo>
                <a:lnTo>
                  <a:pt x="14962" y="3490"/>
                </a:lnTo>
                <a:lnTo>
                  <a:pt x="16270" y="2183"/>
                </a:lnTo>
                <a:close/>
                <a:moveTo>
                  <a:pt x="14364" y="4088"/>
                </a:moveTo>
                <a:lnTo>
                  <a:pt x="17596" y="7313"/>
                </a:lnTo>
                <a:lnTo>
                  <a:pt x="10459" y="14449"/>
                </a:lnTo>
                <a:lnTo>
                  <a:pt x="7221" y="14469"/>
                </a:lnTo>
                <a:lnTo>
                  <a:pt x="7227" y="11223"/>
                </a:lnTo>
                <a:lnTo>
                  <a:pt x="14364" y="4088"/>
                </a:ln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solidFill>
                <a:schemeClr val="accent6"/>
              </a:solidFill>
            </a:endParaRPr>
          </a:p>
        </p:txBody>
      </p:sp>
      <p:sp>
        <p:nvSpPr>
          <p:cNvPr id="6" name="Shape">
            <a:extLst>
              <a:ext uri="{FF2B5EF4-FFF2-40B4-BE49-F238E27FC236}">
                <a16:creationId xmlns:a16="http://schemas.microsoft.com/office/drawing/2014/main" id="{10C58A30-F98F-4CBC-BE9B-12829DB98722}"/>
              </a:ext>
            </a:extLst>
          </p:cNvPr>
          <p:cNvSpPr/>
          <p:nvPr/>
        </p:nvSpPr>
        <p:spPr>
          <a:xfrm>
            <a:off x="10769992" y="3515361"/>
            <a:ext cx="917851" cy="9178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4" h="21600" extrusionOk="0">
                <a:moveTo>
                  <a:pt x="2244" y="0"/>
                </a:moveTo>
                <a:lnTo>
                  <a:pt x="2244" y="5470"/>
                </a:lnTo>
                <a:cubicBezTo>
                  <a:pt x="1706" y="5554"/>
                  <a:pt x="1188" y="5805"/>
                  <a:pt x="774" y="6229"/>
                </a:cubicBezTo>
                <a:cubicBezTo>
                  <a:pt x="-258" y="7287"/>
                  <a:pt x="-258" y="9001"/>
                  <a:pt x="774" y="10059"/>
                </a:cubicBezTo>
                <a:cubicBezTo>
                  <a:pt x="1189" y="10483"/>
                  <a:pt x="1706" y="10734"/>
                  <a:pt x="2244" y="10818"/>
                </a:cubicBezTo>
                <a:lnTo>
                  <a:pt x="2244" y="21584"/>
                </a:lnTo>
                <a:lnTo>
                  <a:pt x="3045" y="21584"/>
                </a:lnTo>
                <a:lnTo>
                  <a:pt x="3045" y="10818"/>
                </a:lnTo>
                <a:cubicBezTo>
                  <a:pt x="3582" y="10734"/>
                  <a:pt x="4100" y="10483"/>
                  <a:pt x="4513" y="10059"/>
                </a:cubicBezTo>
                <a:cubicBezTo>
                  <a:pt x="5546" y="9001"/>
                  <a:pt x="5546" y="7287"/>
                  <a:pt x="4513" y="6229"/>
                </a:cubicBezTo>
                <a:cubicBezTo>
                  <a:pt x="4099" y="5805"/>
                  <a:pt x="3582" y="5554"/>
                  <a:pt x="3045" y="5470"/>
                </a:cubicBezTo>
                <a:lnTo>
                  <a:pt x="3045" y="0"/>
                </a:lnTo>
                <a:lnTo>
                  <a:pt x="2244" y="0"/>
                </a:lnTo>
                <a:close/>
                <a:moveTo>
                  <a:pt x="10142" y="16"/>
                </a:moveTo>
                <a:lnTo>
                  <a:pt x="10142" y="12212"/>
                </a:lnTo>
                <a:cubicBezTo>
                  <a:pt x="9604" y="12296"/>
                  <a:pt x="9087" y="12547"/>
                  <a:pt x="8673" y="12971"/>
                </a:cubicBezTo>
                <a:cubicBezTo>
                  <a:pt x="7640" y="14029"/>
                  <a:pt x="7640" y="15744"/>
                  <a:pt x="8673" y="16802"/>
                </a:cubicBezTo>
                <a:cubicBezTo>
                  <a:pt x="9087" y="17226"/>
                  <a:pt x="9604" y="17477"/>
                  <a:pt x="10142" y="17561"/>
                </a:cubicBezTo>
                <a:lnTo>
                  <a:pt x="10142" y="21600"/>
                </a:lnTo>
                <a:lnTo>
                  <a:pt x="10942" y="21600"/>
                </a:lnTo>
                <a:lnTo>
                  <a:pt x="10942" y="17561"/>
                </a:lnTo>
                <a:cubicBezTo>
                  <a:pt x="11480" y="17477"/>
                  <a:pt x="11997" y="17226"/>
                  <a:pt x="12411" y="16802"/>
                </a:cubicBezTo>
                <a:cubicBezTo>
                  <a:pt x="13444" y="15744"/>
                  <a:pt x="13444" y="14029"/>
                  <a:pt x="12411" y="12971"/>
                </a:cubicBezTo>
                <a:cubicBezTo>
                  <a:pt x="11997" y="12547"/>
                  <a:pt x="11480" y="12296"/>
                  <a:pt x="10942" y="12212"/>
                </a:cubicBezTo>
                <a:lnTo>
                  <a:pt x="10942" y="16"/>
                </a:lnTo>
                <a:lnTo>
                  <a:pt x="10142" y="16"/>
                </a:lnTo>
                <a:close/>
                <a:moveTo>
                  <a:pt x="18040" y="16"/>
                </a:moveTo>
                <a:lnTo>
                  <a:pt x="18040" y="7232"/>
                </a:lnTo>
                <a:cubicBezTo>
                  <a:pt x="17502" y="7316"/>
                  <a:pt x="16985" y="7567"/>
                  <a:pt x="16571" y="7991"/>
                </a:cubicBezTo>
                <a:cubicBezTo>
                  <a:pt x="15538" y="9049"/>
                  <a:pt x="15538" y="10763"/>
                  <a:pt x="16571" y="11821"/>
                </a:cubicBezTo>
                <a:cubicBezTo>
                  <a:pt x="16985" y="12245"/>
                  <a:pt x="17502" y="12496"/>
                  <a:pt x="18040" y="12580"/>
                </a:cubicBezTo>
                <a:lnTo>
                  <a:pt x="18040" y="21600"/>
                </a:lnTo>
                <a:lnTo>
                  <a:pt x="18840" y="21600"/>
                </a:lnTo>
                <a:lnTo>
                  <a:pt x="18840" y="12580"/>
                </a:lnTo>
                <a:cubicBezTo>
                  <a:pt x="19378" y="12496"/>
                  <a:pt x="19895" y="12245"/>
                  <a:pt x="20310" y="11821"/>
                </a:cubicBezTo>
                <a:cubicBezTo>
                  <a:pt x="21342" y="10763"/>
                  <a:pt x="21342" y="9049"/>
                  <a:pt x="20310" y="7991"/>
                </a:cubicBezTo>
                <a:cubicBezTo>
                  <a:pt x="19895" y="7567"/>
                  <a:pt x="19378" y="7316"/>
                  <a:pt x="18840" y="7232"/>
                </a:cubicBezTo>
                <a:lnTo>
                  <a:pt x="18840" y="16"/>
                </a:lnTo>
                <a:lnTo>
                  <a:pt x="18040" y="16"/>
                </a:lnTo>
                <a:close/>
                <a:moveTo>
                  <a:pt x="2644" y="6325"/>
                </a:moveTo>
                <a:cubicBezTo>
                  <a:pt x="3099" y="6325"/>
                  <a:pt x="3553" y="6502"/>
                  <a:pt x="3900" y="6857"/>
                </a:cubicBezTo>
                <a:cubicBezTo>
                  <a:pt x="4594" y="7568"/>
                  <a:pt x="4594" y="8720"/>
                  <a:pt x="3900" y="9431"/>
                </a:cubicBezTo>
                <a:cubicBezTo>
                  <a:pt x="3207" y="10142"/>
                  <a:pt x="2081" y="10142"/>
                  <a:pt x="1388" y="9431"/>
                </a:cubicBezTo>
                <a:cubicBezTo>
                  <a:pt x="694" y="8720"/>
                  <a:pt x="694" y="7568"/>
                  <a:pt x="1388" y="6857"/>
                </a:cubicBezTo>
                <a:cubicBezTo>
                  <a:pt x="1734" y="6502"/>
                  <a:pt x="2190" y="6325"/>
                  <a:pt x="2644" y="6325"/>
                </a:cubicBezTo>
                <a:close/>
                <a:moveTo>
                  <a:pt x="18440" y="8086"/>
                </a:moveTo>
                <a:cubicBezTo>
                  <a:pt x="18895" y="8086"/>
                  <a:pt x="19350" y="8264"/>
                  <a:pt x="19696" y="8619"/>
                </a:cubicBezTo>
                <a:cubicBezTo>
                  <a:pt x="20390" y="9330"/>
                  <a:pt x="20390" y="10482"/>
                  <a:pt x="19696" y="11193"/>
                </a:cubicBezTo>
                <a:cubicBezTo>
                  <a:pt x="19003" y="11904"/>
                  <a:pt x="17877" y="11904"/>
                  <a:pt x="17184" y="11193"/>
                </a:cubicBezTo>
                <a:cubicBezTo>
                  <a:pt x="16490" y="10482"/>
                  <a:pt x="16490" y="9330"/>
                  <a:pt x="17184" y="8619"/>
                </a:cubicBezTo>
                <a:cubicBezTo>
                  <a:pt x="17531" y="8264"/>
                  <a:pt x="17986" y="8086"/>
                  <a:pt x="18440" y="8086"/>
                </a:cubicBezTo>
                <a:close/>
                <a:moveTo>
                  <a:pt x="10542" y="13067"/>
                </a:moveTo>
                <a:cubicBezTo>
                  <a:pt x="10997" y="13067"/>
                  <a:pt x="11451" y="13244"/>
                  <a:pt x="11798" y="13599"/>
                </a:cubicBezTo>
                <a:cubicBezTo>
                  <a:pt x="12492" y="14310"/>
                  <a:pt x="12492" y="15463"/>
                  <a:pt x="11798" y="16174"/>
                </a:cubicBezTo>
                <a:cubicBezTo>
                  <a:pt x="11104" y="16884"/>
                  <a:pt x="9980" y="16884"/>
                  <a:pt x="9286" y="16174"/>
                </a:cubicBezTo>
                <a:cubicBezTo>
                  <a:pt x="8592" y="15463"/>
                  <a:pt x="8592" y="14310"/>
                  <a:pt x="9286" y="13599"/>
                </a:cubicBezTo>
                <a:cubicBezTo>
                  <a:pt x="9633" y="13244"/>
                  <a:pt x="10087" y="13067"/>
                  <a:pt x="10542" y="13067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solidFill>
                <a:schemeClr val="accent6"/>
              </a:solidFill>
            </a:endParaRPr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FED21635-4A14-458F-8DD3-056F0B6333E7}"/>
              </a:ext>
            </a:extLst>
          </p:cNvPr>
          <p:cNvSpPr/>
          <p:nvPr/>
        </p:nvSpPr>
        <p:spPr>
          <a:xfrm>
            <a:off x="12696057" y="3515615"/>
            <a:ext cx="917306" cy="9173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864" y="864"/>
                </a:moveTo>
                <a:lnTo>
                  <a:pt x="20736" y="864"/>
                </a:lnTo>
                <a:lnTo>
                  <a:pt x="20736" y="20736"/>
                </a:lnTo>
                <a:lnTo>
                  <a:pt x="864" y="20736"/>
                </a:lnTo>
                <a:lnTo>
                  <a:pt x="864" y="864"/>
                </a:lnTo>
                <a:close/>
                <a:moveTo>
                  <a:pt x="13910" y="3650"/>
                </a:moveTo>
                <a:cubicBezTo>
                  <a:pt x="13343" y="3650"/>
                  <a:pt x="12776" y="3867"/>
                  <a:pt x="12343" y="4300"/>
                </a:cubicBezTo>
                <a:cubicBezTo>
                  <a:pt x="11477" y="5166"/>
                  <a:pt x="11477" y="6570"/>
                  <a:pt x="12343" y="7436"/>
                </a:cubicBezTo>
                <a:cubicBezTo>
                  <a:pt x="13209" y="8302"/>
                  <a:pt x="14613" y="8302"/>
                  <a:pt x="15478" y="7436"/>
                </a:cubicBezTo>
                <a:cubicBezTo>
                  <a:pt x="16344" y="6570"/>
                  <a:pt x="16344" y="5166"/>
                  <a:pt x="15478" y="4300"/>
                </a:cubicBezTo>
                <a:cubicBezTo>
                  <a:pt x="15046" y="3867"/>
                  <a:pt x="14478" y="3650"/>
                  <a:pt x="13910" y="3650"/>
                </a:cubicBezTo>
                <a:close/>
                <a:moveTo>
                  <a:pt x="13910" y="4523"/>
                </a:moveTo>
                <a:cubicBezTo>
                  <a:pt x="14254" y="4523"/>
                  <a:pt x="14598" y="4655"/>
                  <a:pt x="14861" y="4918"/>
                </a:cubicBezTo>
                <a:cubicBezTo>
                  <a:pt x="15386" y="5442"/>
                  <a:pt x="15386" y="6293"/>
                  <a:pt x="14861" y="6818"/>
                </a:cubicBezTo>
                <a:cubicBezTo>
                  <a:pt x="14336" y="7343"/>
                  <a:pt x="13485" y="7343"/>
                  <a:pt x="12960" y="6818"/>
                </a:cubicBezTo>
                <a:cubicBezTo>
                  <a:pt x="12435" y="6293"/>
                  <a:pt x="12435" y="5442"/>
                  <a:pt x="12960" y="4918"/>
                </a:cubicBezTo>
                <a:cubicBezTo>
                  <a:pt x="13222" y="4655"/>
                  <a:pt x="13566" y="4523"/>
                  <a:pt x="13910" y="4523"/>
                </a:cubicBezTo>
                <a:close/>
                <a:moveTo>
                  <a:pt x="13892" y="10178"/>
                </a:moveTo>
                <a:lnTo>
                  <a:pt x="10558" y="13512"/>
                </a:lnTo>
                <a:lnTo>
                  <a:pt x="8562" y="11516"/>
                </a:lnTo>
                <a:lnTo>
                  <a:pt x="2816" y="17262"/>
                </a:lnTo>
                <a:lnTo>
                  <a:pt x="3427" y="17873"/>
                </a:lnTo>
                <a:lnTo>
                  <a:pt x="8562" y="12738"/>
                </a:lnTo>
                <a:lnTo>
                  <a:pt x="14571" y="18748"/>
                </a:lnTo>
                <a:lnTo>
                  <a:pt x="15182" y="18137"/>
                </a:lnTo>
                <a:lnTo>
                  <a:pt x="11169" y="14123"/>
                </a:lnTo>
                <a:lnTo>
                  <a:pt x="13893" y="11400"/>
                </a:lnTo>
                <a:lnTo>
                  <a:pt x="18087" y="15594"/>
                </a:lnTo>
                <a:lnTo>
                  <a:pt x="18697" y="14983"/>
                </a:lnTo>
                <a:lnTo>
                  <a:pt x="13892" y="10178"/>
                </a:ln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solidFill>
                <a:schemeClr val="accent6"/>
              </a:solidFill>
            </a:endParaRPr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AE8C88FA-F9DD-4144-86A2-A386FFE299F0}"/>
              </a:ext>
            </a:extLst>
          </p:cNvPr>
          <p:cNvSpPr/>
          <p:nvPr/>
        </p:nvSpPr>
        <p:spPr>
          <a:xfrm>
            <a:off x="14621577" y="3669079"/>
            <a:ext cx="893580" cy="6103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25" y="0"/>
                </a:moveTo>
                <a:lnTo>
                  <a:pt x="13565" y="967"/>
                </a:lnTo>
                <a:lnTo>
                  <a:pt x="19798" y="10092"/>
                </a:lnTo>
                <a:lnTo>
                  <a:pt x="0" y="10092"/>
                </a:lnTo>
                <a:lnTo>
                  <a:pt x="0" y="11459"/>
                </a:lnTo>
                <a:lnTo>
                  <a:pt x="19832" y="11459"/>
                </a:lnTo>
                <a:lnTo>
                  <a:pt x="13565" y="20633"/>
                </a:lnTo>
                <a:lnTo>
                  <a:pt x="14225" y="21600"/>
                </a:lnTo>
                <a:lnTo>
                  <a:pt x="21600" y="10804"/>
                </a:lnTo>
                <a:lnTo>
                  <a:pt x="14225" y="0"/>
                </a:ln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solidFill>
                <a:schemeClr val="accent6"/>
              </a:solidFill>
            </a:endParaRPr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4E6B01D4-603B-485B-80D0-DED770FF66BA}"/>
              </a:ext>
            </a:extLst>
          </p:cNvPr>
          <p:cNvSpPr/>
          <p:nvPr/>
        </p:nvSpPr>
        <p:spPr>
          <a:xfrm>
            <a:off x="16523371" y="3516329"/>
            <a:ext cx="917306" cy="9158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7096"/>
                </a:lnTo>
                <a:lnTo>
                  <a:pt x="5427" y="17096"/>
                </a:lnTo>
                <a:lnTo>
                  <a:pt x="5427" y="21600"/>
                </a:lnTo>
                <a:lnTo>
                  <a:pt x="8981" y="17096"/>
                </a:lnTo>
                <a:lnTo>
                  <a:pt x="21600" y="17096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882" y="864"/>
                </a:moveTo>
                <a:lnTo>
                  <a:pt x="20717" y="864"/>
                </a:lnTo>
                <a:lnTo>
                  <a:pt x="20717" y="16231"/>
                </a:lnTo>
                <a:lnTo>
                  <a:pt x="8598" y="16231"/>
                </a:lnTo>
                <a:lnTo>
                  <a:pt x="6257" y="19470"/>
                </a:lnTo>
                <a:lnTo>
                  <a:pt x="6261" y="16231"/>
                </a:lnTo>
                <a:lnTo>
                  <a:pt x="882" y="16231"/>
                </a:lnTo>
                <a:lnTo>
                  <a:pt x="882" y="864"/>
                </a:ln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solidFill>
                <a:schemeClr val="accent6"/>
              </a:solidFill>
            </a:endParaRPr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FA94C017-DA1C-47A2-9F4B-51D16A9FF399}"/>
              </a:ext>
            </a:extLst>
          </p:cNvPr>
          <p:cNvSpPr/>
          <p:nvPr/>
        </p:nvSpPr>
        <p:spPr>
          <a:xfrm>
            <a:off x="18448891" y="3515361"/>
            <a:ext cx="917529" cy="9178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83" y="0"/>
                </a:moveTo>
                <a:lnTo>
                  <a:pt x="4483" y="3585"/>
                </a:lnTo>
                <a:lnTo>
                  <a:pt x="0" y="3585"/>
                </a:lnTo>
                <a:lnTo>
                  <a:pt x="0" y="4474"/>
                </a:lnTo>
                <a:lnTo>
                  <a:pt x="1794" y="4474"/>
                </a:lnTo>
                <a:lnTo>
                  <a:pt x="1794" y="21600"/>
                </a:lnTo>
                <a:lnTo>
                  <a:pt x="19807" y="21600"/>
                </a:lnTo>
                <a:lnTo>
                  <a:pt x="19807" y="4474"/>
                </a:lnTo>
                <a:lnTo>
                  <a:pt x="21600" y="4474"/>
                </a:lnTo>
                <a:lnTo>
                  <a:pt x="21600" y="3585"/>
                </a:lnTo>
                <a:lnTo>
                  <a:pt x="17117" y="3585"/>
                </a:lnTo>
                <a:lnTo>
                  <a:pt x="17117" y="0"/>
                </a:lnTo>
                <a:lnTo>
                  <a:pt x="4483" y="0"/>
                </a:lnTo>
                <a:close/>
                <a:moveTo>
                  <a:pt x="5360" y="892"/>
                </a:moveTo>
                <a:lnTo>
                  <a:pt x="16241" y="892"/>
                </a:lnTo>
                <a:lnTo>
                  <a:pt x="16241" y="3585"/>
                </a:lnTo>
                <a:lnTo>
                  <a:pt x="5360" y="3585"/>
                </a:lnTo>
                <a:lnTo>
                  <a:pt x="5360" y="892"/>
                </a:lnTo>
                <a:close/>
                <a:moveTo>
                  <a:pt x="2688" y="4474"/>
                </a:moveTo>
                <a:lnTo>
                  <a:pt x="18912" y="4474"/>
                </a:lnTo>
                <a:lnTo>
                  <a:pt x="18912" y="20678"/>
                </a:lnTo>
                <a:lnTo>
                  <a:pt x="2688" y="20678"/>
                </a:lnTo>
                <a:lnTo>
                  <a:pt x="2688" y="4474"/>
                </a:lnTo>
                <a:close/>
                <a:moveTo>
                  <a:pt x="10356" y="6253"/>
                </a:moveTo>
                <a:lnTo>
                  <a:pt x="10356" y="18889"/>
                </a:lnTo>
                <a:lnTo>
                  <a:pt x="11245" y="18889"/>
                </a:lnTo>
                <a:lnTo>
                  <a:pt x="11245" y="6253"/>
                </a:lnTo>
                <a:lnTo>
                  <a:pt x="10356" y="6253"/>
                </a:lnTo>
                <a:close/>
                <a:moveTo>
                  <a:pt x="5877" y="7173"/>
                </a:moveTo>
                <a:lnTo>
                  <a:pt x="5877" y="17968"/>
                </a:lnTo>
                <a:lnTo>
                  <a:pt x="6766" y="17968"/>
                </a:lnTo>
                <a:lnTo>
                  <a:pt x="6766" y="7173"/>
                </a:lnTo>
                <a:lnTo>
                  <a:pt x="5877" y="7173"/>
                </a:lnTo>
                <a:close/>
                <a:moveTo>
                  <a:pt x="14834" y="7173"/>
                </a:moveTo>
                <a:lnTo>
                  <a:pt x="14834" y="17968"/>
                </a:lnTo>
                <a:lnTo>
                  <a:pt x="15723" y="17968"/>
                </a:lnTo>
                <a:lnTo>
                  <a:pt x="15723" y="7173"/>
                </a:lnTo>
                <a:lnTo>
                  <a:pt x="14834" y="7173"/>
                </a:ln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solidFill>
                <a:schemeClr val="accent6"/>
              </a:solidFill>
            </a:endParaRPr>
          </a:p>
        </p:txBody>
      </p:sp>
      <p:sp>
        <p:nvSpPr>
          <p:cNvPr id="11" name="Shape">
            <a:extLst>
              <a:ext uri="{FF2B5EF4-FFF2-40B4-BE49-F238E27FC236}">
                <a16:creationId xmlns:a16="http://schemas.microsoft.com/office/drawing/2014/main" id="{0EA4D57E-BFDC-4EF3-B4C1-8E385470ACDE}"/>
              </a:ext>
            </a:extLst>
          </p:cNvPr>
          <p:cNvSpPr/>
          <p:nvPr/>
        </p:nvSpPr>
        <p:spPr>
          <a:xfrm>
            <a:off x="20374635" y="3526488"/>
            <a:ext cx="897073" cy="8955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8443"/>
                </a:lnTo>
                <a:lnTo>
                  <a:pt x="10368" y="18443"/>
                </a:lnTo>
                <a:lnTo>
                  <a:pt x="10368" y="20734"/>
                </a:lnTo>
                <a:lnTo>
                  <a:pt x="1881" y="20734"/>
                </a:lnTo>
                <a:lnTo>
                  <a:pt x="1881" y="21600"/>
                </a:lnTo>
                <a:lnTo>
                  <a:pt x="19719" y="21600"/>
                </a:lnTo>
                <a:lnTo>
                  <a:pt x="19719" y="20734"/>
                </a:lnTo>
                <a:lnTo>
                  <a:pt x="11232" y="20734"/>
                </a:lnTo>
                <a:lnTo>
                  <a:pt x="11232" y="18443"/>
                </a:lnTo>
                <a:lnTo>
                  <a:pt x="21600" y="18443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901" y="876"/>
                </a:moveTo>
                <a:lnTo>
                  <a:pt x="20699" y="876"/>
                </a:lnTo>
                <a:lnTo>
                  <a:pt x="20699" y="13511"/>
                </a:lnTo>
                <a:lnTo>
                  <a:pt x="901" y="13511"/>
                </a:lnTo>
                <a:lnTo>
                  <a:pt x="901" y="876"/>
                </a:lnTo>
                <a:close/>
                <a:moveTo>
                  <a:pt x="901" y="14376"/>
                </a:moveTo>
                <a:lnTo>
                  <a:pt x="20699" y="14376"/>
                </a:lnTo>
                <a:lnTo>
                  <a:pt x="20699" y="17567"/>
                </a:lnTo>
                <a:lnTo>
                  <a:pt x="901" y="17567"/>
                </a:lnTo>
                <a:lnTo>
                  <a:pt x="901" y="14376"/>
                </a:lnTo>
                <a:close/>
                <a:moveTo>
                  <a:pt x="10837" y="15256"/>
                </a:moveTo>
                <a:cubicBezTo>
                  <a:pt x="10607" y="15256"/>
                  <a:pt x="10376" y="15345"/>
                  <a:pt x="10200" y="15521"/>
                </a:cubicBezTo>
                <a:cubicBezTo>
                  <a:pt x="9847" y="15874"/>
                  <a:pt x="9847" y="16446"/>
                  <a:pt x="10200" y="16798"/>
                </a:cubicBezTo>
                <a:cubicBezTo>
                  <a:pt x="10552" y="17151"/>
                  <a:pt x="11123" y="17151"/>
                  <a:pt x="11475" y="16798"/>
                </a:cubicBezTo>
                <a:cubicBezTo>
                  <a:pt x="11827" y="16446"/>
                  <a:pt x="11827" y="15874"/>
                  <a:pt x="11475" y="15521"/>
                </a:cubicBezTo>
                <a:cubicBezTo>
                  <a:pt x="11299" y="15345"/>
                  <a:pt x="11068" y="15256"/>
                  <a:pt x="10837" y="15256"/>
                </a:cubicBezTo>
                <a:close/>
                <a:moveTo>
                  <a:pt x="10837" y="15825"/>
                </a:moveTo>
                <a:cubicBezTo>
                  <a:pt x="10923" y="15825"/>
                  <a:pt x="11008" y="15858"/>
                  <a:pt x="11073" y="15923"/>
                </a:cubicBezTo>
                <a:cubicBezTo>
                  <a:pt x="11203" y="16054"/>
                  <a:pt x="11203" y="16265"/>
                  <a:pt x="11073" y="16395"/>
                </a:cubicBezTo>
                <a:cubicBezTo>
                  <a:pt x="10943" y="16525"/>
                  <a:pt x="10732" y="16525"/>
                  <a:pt x="10602" y="16395"/>
                </a:cubicBezTo>
                <a:cubicBezTo>
                  <a:pt x="10472" y="16265"/>
                  <a:pt x="10472" y="16054"/>
                  <a:pt x="10602" y="15923"/>
                </a:cubicBezTo>
                <a:cubicBezTo>
                  <a:pt x="10667" y="15858"/>
                  <a:pt x="10752" y="15825"/>
                  <a:pt x="10837" y="15825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solidFill>
                <a:schemeClr val="accent6"/>
              </a:solidFill>
            </a:endParaRPr>
          </a:p>
        </p:txBody>
      </p:sp>
      <p:sp>
        <p:nvSpPr>
          <p:cNvPr id="12" name="Shape">
            <a:extLst>
              <a:ext uri="{FF2B5EF4-FFF2-40B4-BE49-F238E27FC236}">
                <a16:creationId xmlns:a16="http://schemas.microsoft.com/office/drawing/2014/main" id="{66ABDDB4-ADCA-4330-951B-1A96016BAFFD}"/>
              </a:ext>
            </a:extLst>
          </p:cNvPr>
          <p:cNvSpPr/>
          <p:nvPr/>
        </p:nvSpPr>
        <p:spPr>
          <a:xfrm>
            <a:off x="3257577" y="5730937"/>
            <a:ext cx="574667" cy="9178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1405" y="898"/>
                </a:moveTo>
                <a:lnTo>
                  <a:pt x="20193" y="898"/>
                </a:lnTo>
                <a:lnTo>
                  <a:pt x="20193" y="20730"/>
                </a:lnTo>
                <a:lnTo>
                  <a:pt x="1405" y="20730"/>
                </a:lnTo>
                <a:lnTo>
                  <a:pt x="1405" y="898"/>
                </a:lnTo>
                <a:close/>
                <a:moveTo>
                  <a:pt x="8671" y="1783"/>
                </a:moveTo>
                <a:lnTo>
                  <a:pt x="8671" y="2688"/>
                </a:lnTo>
                <a:lnTo>
                  <a:pt x="12928" y="2688"/>
                </a:lnTo>
                <a:lnTo>
                  <a:pt x="12928" y="1783"/>
                </a:lnTo>
                <a:lnTo>
                  <a:pt x="8671" y="1783"/>
                </a:lnTo>
                <a:close/>
                <a:moveTo>
                  <a:pt x="11050" y="17555"/>
                </a:moveTo>
                <a:cubicBezTo>
                  <a:pt x="10505" y="17555"/>
                  <a:pt x="9960" y="17685"/>
                  <a:pt x="9544" y="17945"/>
                </a:cubicBezTo>
                <a:cubicBezTo>
                  <a:pt x="8713" y="18466"/>
                  <a:pt x="8713" y="19309"/>
                  <a:pt x="9544" y="19829"/>
                </a:cubicBezTo>
                <a:cubicBezTo>
                  <a:pt x="10375" y="20350"/>
                  <a:pt x="11723" y="20350"/>
                  <a:pt x="12554" y="19829"/>
                </a:cubicBezTo>
                <a:cubicBezTo>
                  <a:pt x="13386" y="19309"/>
                  <a:pt x="13386" y="18466"/>
                  <a:pt x="12554" y="17945"/>
                </a:cubicBezTo>
                <a:cubicBezTo>
                  <a:pt x="12139" y="17685"/>
                  <a:pt x="11594" y="17555"/>
                  <a:pt x="11050" y="17555"/>
                </a:cubicBezTo>
                <a:close/>
                <a:moveTo>
                  <a:pt x="11050" y="18435"/>
                </a:moveTo>
                <a:cubicBezTo>
                  <a:pt x="11235" y="18435"/>
                  <a:pt x="11419" y="18480"/>
                  <a:pt x="11560" y="18568"/>
                </a:cubicBezTo>
                <a:cubicBezTo>
                  <a:pt x="11842" y="18744"/>
                  <a:pt x="11842" y="19030"/>
                  <a:pt x="11560" y="19207"/>
                </a:cubicBezTo>
                <a:cubicBezTo>
                  <a:pt x="11278" y="19384"/>
                  <a:pt x="10821" y="19384"/>
                  <a:pt x="10539" y="19207"/>
                </a:cubicBezTo>
                <a:cubicBezTo>
                  <a:pt x="10257" y="19030"/>
                  <a:pt x="10257" y="18744"/>
                  <a:pt x="10539" y="18568"/>
                </a:cubicBezTo>
                <a:cubicBezTo>
                  <a:pt x="10680" y="18480"/>
                  <a:pt x="10865" y="18435"/>
                  <a:pt x="11050" y="18435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solidFill>
                <a:schemeClr val="accent6"/>
              </a:solidFill>
            </a:endParaRPr>
          </a:p>
        </p:txBody>
      </p:sp>
      <p:sp>
        <p:nvSpPr>
          <p:cNvPr id="13" name="Shape">
            <a:extLst>
              <a:ext uri="{FF2B5EF4-FFF2-40B4-BE49-F238E27FC236}">
                <a16:creationId xmlns:a16="http://schemas.microsoft.com/office/drawing/2014/main" id="{48A3A092-7C1A-47AC-8AA1-8DCCAF73A618}"/>
              </a:ext>
            </a:extLst>
          </p:cNvPr>
          <p:cNvSpPr/>
          <p:nvPr/>
        </p:nvSpPr>
        <p:spPr>
          <a:xfrm>
            <a:off x="4862519" y="5888081"/>
            <a:ext cx="919250" cy="9178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7096"/>
                </a:lnTo>
                <a:lnTo>
                  <a:pt x="5426" y="17096"/>
                </a:lnTo>
                <a:lnTo>
                  <a:pt x="5426" y="21600"/>
                </a:lnTo>
                <a:lnTo>
                  <a:pt x="8981" y="17096"/>
                </a:lnTo>
                <a:lnTo>
                  <a:pt x="21600" y="17096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882" y="864"/>
                </a:moveTo>
                <a:lnTo>
                  <a:pt x="20717" y="864"/>
                </a:lnTo>
                <a:lnTo>
                  <a:pt x="20717" y="16231"/>
                </a:lnTo>
                <a:lnTo>
                  <a:pt x="8598" y="16231"/>
                </a:lnTo>
                <a:lnTo>
                  <a:pt x="6257" y="19470"/>
                </a:lnTo>
                <a:lnTo>
                  <a:pt x="6261" y="16231"/>
                </a:lnTo>
                <a:lnTo>
                  <a:pt x="882" y="16231"/>
                </a:lnTo>
                <a:lnTo>
                  <a:pt x="882" y="864"/>
                </a:lnTo>
                <a:close/>
                <a:moveTo>
                  <a:pt x="4066" y="4088"/>
                </a:moveTo>
                <a:lnTo>
                  <a:pt x="4066" y="4995"/>
                </a:lnTo>
                <a:lnTo>
                  <a:pt x="17554" y="4995"/>
                </a:lnTo>
                <a:lnTo>
                  <a:pt x="17554" y="4088"/>
                </a:lnTo>
                <a:lnTo>
                  <a:pt x="4066" y="4088"/>
                </a:lnTo>
                <a:close/>
                <a:moveTo>
                  <a:pt x="4066" y="7701"/>
                </a:moveTo>
                <a:lnTo>
                  <a:pt x="4066" y="8608"/>
                </a:lnTo>
                <a:lnTo>
                  <a:pt x="17554" y="8608"/>
                </a:lnTo>
                <a:lnTo>
                  <a:pt x="17554" y="7701"/>
                </a:lnTo>
                <a:lnTo>
                  <a:pt x="4066" y="7701"/>
                </a:lnTo>
                <a:close/>
                <a:moveTo>
                  <a:pt x="4066" y="11313"/>
                </a:moveTo>
                <a:lnTo>
                  <a:pt x="4066" y="12220"/>
                </a:lnTo>
                <a:lnTo>
                  <a:pt x="13522" y="12220"/>
                </a:lnTo>
                <a:lnTo>
                  <a:pt x="13522" y="11313"/>
                </a:lnTo>
                <a:lnTo>
                  <a:pt x="4066" y="11313"/>
                </a:ln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solidFill>
                <a:schemeClr val="accent6"/>
              </a:solidFill>
            </a:endParaRPr>
          </a:p>
        </p:txBody>
      </p:sp>
      <p:sp>
        <p:nvSpPr>
          <p:cNvPr id="14" name="Shape">
            <a:extLst>
              <a:ext uri="{FF2B5EF4-FFF2-40B4-BE49-F238E27FC236}">
                <a16:creationId xmlns:a16="http://schemas.microsoft.com/office/drawing/2014/main" id="{E2AFF6F6-A15E-4BE7-9D54-8FDCC602DD14}"/>
              </a:ext>
            </a:extLst>
          </p:cNvPr>
          <p:cNvSpPr/>
          <p:nvPr/>
        </p:nvSpPr>
        <p:spPr>
          <a:xfrm>
            <a:off x="6812044" y="5889051"/>
            <a:ext cx="917306" cy="9158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7096"/>
                </a:lnTo>
                <a:lnTo>
                  <a:pt x="5426" y="17096"/>
                </a:lnTo>
                <a:lnTo>
                  <a:pt x="5426" y="21600"/>
                </a:lnTo>
                <a:lnTo>
                  <a:pt x="8981" y="17096"/>
                </a:lnTo>
                <a:lnTo>
                  <a:pt x="21600" y="17096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882" y="864"/>
                </a:moveTo>
                <a:lnTo>
                  <a:pt x="20717" y="864"/>
                </a:lnTo>
                <a:lnTo>
                  <a:pt x="20717" y="16231"/>
                </a:lnTo>
                <a:lnTo>
                  <a:pt x="8598" y="16231"/>
                </a:lnTo>
                <a:lnTo>
                  <a:pt x="6257" y="19470"/>
                </a:lnTo>
                <a:lnTo>
                  <a:pt x="6261" y="16231"/>
                </a:lnTo>
                <a:lnTo>
                  <a:pt x="882" y="16231"/>
                </a:lnTo>
                <a:lnTo>
                  <a:pt x="882" y="864"/>
                </a:lnTo>
                <a:close/>
                <a:moveTo>
                  <a:pt x="5853" y="6321"/>
                </a:moveTo>
                <a:cubicBezTo>
                  <a:pt x="5399" y="6321"/>
                  <a:pt x="4945" y="6494"/>
                  <a:pt x="4598" y="6841"/>
                </a:cubicBezTo>
                <a:cubicBezTo>
                  <a:pt x="3906" y="7535"/>
                  <a:pt x="3906" y="8660"/>
                  <a:pt x="4598" y="9354"/>
                </a:cubicBezTo>
                <a:cubicBezTo>
                  <a:pt x="5291" y="10048"/>
                  <a:pt x="6415" y="10048"/>
                  <a:pt x="7107" y="9354"/>
                </a:cubicBezTo>
                <a:cubicBezTo>
                  <a:pt x="7800" y="8660"/>
                  <a:pt x="7800" y="7535"/>
                  <a:pt x="7107" y="6841"/>
                </a:cubicBezTo>
                <a:cubicBezTo>
                  <a:pt x="6761" y="6494"/>
                  <a:pt x="6307" y="6321"/>
                  <a:pt x="5853" y="6321"/>
                </a:cubicBezTo>
                <a:close/>
                <a:moveTo>
                  <a:pt x="10789" y="6321"/>
                </a:moveTo>
                <a:cubicBezTo>
                  <a:pt x="10335" y="6321"/>
                  <a:pt x="9881" y="6494"/>
                  <a:pt x="9535" y="6841"/>
                </a:cubicBezTo>
                <a:cubicBezTo>
                  <a:pt x="8842" y="7535"/>
                  <a:pt x="8842" y="8660"/>
                  <a:pt x="9535" y="9354"/>
                </a:cubicBezTo>
                <a:cubicBezTo>
                  <a:pt x="10228" y="10048"/>
                  <a:pt x="11351" y="10048"/>
                  <a:pt x="12044" y="9354"/>
                </a:cubicBezTo>
                <a:cubicBezTo>
                  <a:pt x="12737" y="8660"/>
                  <a:pt x="12737" y="7535"/>
                  <a:pt x="12044" y="6841"/>
                </a:cubicBezTo>
                <a:cubicBezTo>
                  <a:pt x="11698" y="6494"/>
                  <a:pt x="11243" y="6321"/>
                  <a:pt x="10789" y="6321"/>
                </a:cubicBezTo>
                <a:close/>
                <a:moveTo>
                  <a:pt x="15726" y="6321"/>
                </a:moveTo>
                <a:cubicBezTo>
                  <a:pt x="15272" y="6321"/>
                  <a:pt x="14818" y="6494"/>
                  <a:pt x="14471" y="6841"/>
                </a:cubicBezTo>
                <a:cubicBezTo>
                  <a:pt x="13779" y="7535"/>
                  <a:pt x="13779" y="8660"/>
                  <a:pt x="14471" y="9354"/>
                </a:cubicBezTo>
                <a:cubicBezTo>
                  <a:pt x="15164" y="10048"/>
                  <a:pt x="16288" y="10048"/>
                  <a:pt x="16981" y="9354"/>
                </a:cubicBezTo>
                <a:cubicBezTo>
                  <a:pt x="17673" y="8660"/>
                  <a:pt x="17673" y="7535"/>
                  <a:pt x="16981" y="6841"/>
                </a:cubicBezTo>
                <a:cubicBezTo>
                  <a:pt x="16634" y="6494"/>
                  <a:pt x="16180" y="6321"/>
                  <a:pt x="15726" y="6321"/>
                </a:cubicBezTo>
                <a:close/>
                <a:moveTo>
                  <a:pt x="5853" y="7220"/>
                </a:moveTo>
                <a:cubicBezTo>
                  <a:pt x="6077" y="7220"/>
                  <a:pt x="6301" y="7306"/>
                  <a:pt x="6472" y="7477"/>
                </a:cubicBezTo>
                <a:cubicBezTo>
                  <a:pt x="6815" y="7820"/>
                  <a:pt x="6815" y="8376"/>
                  <a:pt x="6472" y="8719"/>
                </a:cubicBezTo>
                <a:cubicBezTo>
                  <a:pt x="6130" y="9062"/>
                  <a:pt x="5576" y="9062"/>
                  <a:pt x="5233" y="8719"/>
                </a:cubicBezTo>
                <a:cubicBezTo>
                  <a:pt x="4891" y="8376"/>
                  <a:pt x="4891" y="7820"/>
                  <a:pt x="5233" y="7477"/>
                </a:cubicBezTo>
                <a:cubicBezTo>
                  <a:pt x="5404" y="7306"/>
                  <a:pt x="5628" y="7220"/>
                  <a:pt x="5853" y="7220"/>
                </a:cubicBezTo>
                <a:close/>
                <a:moveTo>
                  <a:pt x="10789" y="7220"/>
                </a:moveTo>
                <a:cubicBezTo>
                  <a:pt x="11014" y="7220"/>
                  <a:pt x="11238" y="7306"/>
                  <a:pt x="11409" y="7477"/>
                </a:cubicBezTo>
                <a:cubicBezTo>
                  <a:pt x="11751" y="7820"/>
                  <a:pt x="11751" y="8376"/>
                  <a:pt x="11409" y="8719"/>
                </a:cubicBezTo>
                <a:cubicBezTo>
                  <a:pt x="11067" y="9062"/>
                  <a:pt x="10512" y="9062"/>
                  <a:pt x="10170" y="8719"/>
                </a:cubicBezTo>
                <a:cubicBezTo>
                  <a:pt x="9827" y="8376"/>
                  <a:pt x="9827" y="7820"/>
                  <a:pt x="10170" y="7477"/>
                </a:cubicBezTo>
                <a:cubicBezTo>
                  <a:pt x="10341" y="7306"/>
                  <a:pt x="10565" y="7220"/>
                  <a:pt x="10789" y="7220"/>
                </a:cubicBezTo>
                <a:close/>
                <a:moveTo>
                  <a:pt x="15726" y="7220"/>
                </a:moveTo>
                <a:cubicBezTo>
                  <a:pt x="15950" y="7220"/>
                  <a:pt x="16174" y="7306"/>
                  <a:pt x="16346" y="7477"/>
                </a:cubicBezTo>
                <a:cubicBezTo>
                  <a:pt x="16688" y="7820"/>
                  <a:pt x="16688" y="8376"/>
                  <a:pt x="16346" y="8719"/>
                </a:cubicBezTo>
                <a:cubicBezTo>
                  <a:pt x="16003" y="9062"/>
                  <a:pt x="15449" y="9062"/>
                  <a:pt x="15106" y="8719"/>
                </a:cubicBezTo>
                <a:cubicBezTo>
                  <a:pt x="14764" y="8376"/>
                  <a:pt x="14764" y="7820"/>
                  <a:pt x="15106" y="7477"/>
                </a:cubicBezTo>
                <a:cubicBezTo>
                  <a:pt x="15278" y="7306"/>
                  <a:pt x="15502" y="7220"/>
                  <a:pt x="15726" y="722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solidFill>
                <a:schemeClr val="accent6"/>
              </a:solidFill>
            </a:endParaRPr>
          </a:p>
        </p:txBody>
      </p:sp>
      <p:sp>
        <p:nvSpPr>
          <p:cNvPr id="15" name="Shape">
            <a:extLst>
              <a:ext uri="{FF2B5EF4-FFF2-40B4-BE49-F238E27FC236}">
                <a16:creationId xmlns:a16="http://schemas.microsoft.com/office/drawing/2014/main" id="{07B4D574-3333-449D-B3EC-514F269410DC}"/>
              </a:ext>
            </a:extLst>
          </p:cNvPr>
          <p:cNvSpPr/>
          <p:nvPr/>
        </p:nvSpPr>
        <p:spPr>
          <a:xfrm>
            <a:off x="8759625" y="5902343"/>
            <a:ext cx="893580" cy="8892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43" h="21600" extrusionOk="0">
                <a:moveTo>
                  <a:pt x="8778" y="0"/>
                </a:moveTo>
                <a:cubicBezTo>
                  <a:pt x="6532" y="0"/>
                  <a:pt x="4285" y="897"/>
                  <a:pt x="2571" y="2690"/>
                </a:cubicBezTo>
                <a:cubicBezTo>
                  <a:pt x="-857" y="6277"/>
                  <a:pt x="-857" y="12093"/>
                  <a:pt x="2571" y="15680"/>
                </a:cubicBezTo>
                <a:cubicBezTo>
                  <a:pt x="5849" y="19109"/>
                  <a:pt x="11073" y="19258"/>
                  <a:pt x="14521" y="16128"/>
                </a:cubicBezTo>
                <a:lnTo>
                  <a:pt x="19750" y="21600"/>
                </a:lnTo>
                <a:lnTo>
                  <a:pt x="20743" y="20561"/>
                </a:lnTo>
                <a:lnTo>
                  <a:pt x="15506" y="15082"/>
                </a:lnTo>
                <a:cubicBezTo>
                  <a:pt x="18401" y="11473"/>
                  <a:pt x="18229" y="6084"/>
                  <a:pt x="14985" y="2690"/>
                </a:cubicBezTo>
                <a:cubicBezTo>
                  <a:pt x="13271" y="897"/>
                  <a:pt x="11024" y="0"/>
                  <a:pt x="8778" y="0"/>
                </a:cubicBezTo>
                <a:close/>
                <a:moveTo>
                  <a:pt x="8778" y="958"/>
                </a:moveTo>
                <a:cubicBezTo>
                  <a:pt x="10790" y="958"/>
                  <a:pt x="12802" y="1762"/>
                  <a:pt x="14337" y="3368"/>
                </a:cubicBezTo>
                <a:cubicBezTo>
                  <a:pt x="17408" y="6581"/>
                  <a:pt x="17408" y="11790"/>
                  <a:pt x="14337" y="15002"/>
                </a:cubicBezTo>
                <a:cubicBezTo>
                  <a:pt x="11267" y="18215"/>
                  <a:pt x="6289" y="18215"/>
                  <a:pt x="3218" y="15002"/>
                </a:cubicBezTo>
                <a:cubicBezTo>
                  <a:pt x="148" y="11790"/>
                  <a:pt x="148" y="6581"/>
                  <a:pt x="3218" y="3368"/>
                </a:cubicBezTo>
                <a:cubicBezTo>
                  <a:pt x="4753" y="1762"/>
                  <a:pt x="6766" y="958"/>
                  <a:pt x="8778" y="958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solidFill>
                <a:schemeClr val="accent6"/>
              </a:solidFill>
            </a:endParaRPr>
          </a:p>
        </p:txBody>
      </p:sp>
      <p:sp>
        <p:nvSpPr>
          <p:cNvPr id="16" name="Shape">
            <a:extLst>
              <a:ext uri="{FF2B5EF4-FFF2-40B4-BE49-F238E27FC236}">
                <a16:creationId xmlns:a16="http://schemas.microsoft.com/office/drawing/2014/main" id="{DD5CF8CA-83D2-4800-8B21-98BC10C035CC}"/>
              </a:ext>
            </a:extLst>
          </p:cNvPr>
          <p:cNvSpPr/>
          <p:nvPr/>
        </p:nvSpPr>
        <p:spPr>
          <a:xfrm>
            <a:off x="10683480" y="5887531"/>
            <a:ext cx="919250" cy="9189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83" y="0"/>
                </a:moveTo>
                <a:lnTo>
                  <a:pt x="4483" y="3572"/>
                </a:lnTo>
                <a:lnTo>
                  <a:pt x="5408" y="3572"/>
                </a:lnTo>
                <a:lnTo>
                  <a:pt x="5408" y="926"/>
                </a:lnTo>
                <a:lnTo>
                  <a:pt x="20675" y="926"/>
                </a:lnTo>
                <a:lnTo>
                  <a:pt x="20675" y="16198"/>
                </a:lnTo>
                <a:lnTo>
                  <a:pt x="18128" y="16198"/>
                </a:lnTo>
                <a:lnTo>
                  <a:pt x="18128" y="17124"/>
                </a:lnTo>
                <a:lnTo>
                  <a:pt x="21600" y="17124"/>
                </a:lnTo>
                <a:lnTo>
                  <a:pt x="21600" y="0"/>
                </a:lnTo>
                <a:lnTo>
                  <a:pt x="4483" y="0"/>
                </a:lnTo>
                <a:close/>
                <a:moveTo>
                  <a:pt x="0" y="4476"/>
                </a:moveTo>
                <a:lnTo>
                  <a:pt x="0" y="21600"/>
                </a:lnTo>
                <a:lnTo>
                  <a:pt x="17117" y="21600"/>
                </a:lnTo>
                <a:lnTo>
                  <a:pt x="17117" y="4476"/>
                </a:lnTo>
                <a:lnTo>
                  <a:pt x="0" y="4476"/>
                </a:lnTo>
                <a:close/>
                <a:moveTo>
                  <a:pt x="925" y="5402"/>
                </a:moveTo>
                <a:lnTo>
                  <a:pt x="16192" y="5402"/>
                </a:lnTo>
                <a:lnTo>
                  <a:pt x="16192" y="20673"/>
                </a:lnTo>
                <a:lnTo>
                  <a:pt x="925" y="20673"/>
                </a:lnTo>
                <a:lnTo>
                  <a:pt x="925" y="5402"/>
                </a:ln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solidFill>
                <a:schemeClr val="accent6"/>
              </a:solidFill>
            </a:endParaRPr>
          </a:p>
        </p:txBody>
      </p:sp>
      <p:sp>
        <p:nvSpPr>
          <p:cNvPr id="17" name="Shape">
            <a:extLst>
              <a:ext uri="{FF2B5EF4-FFF2-40B4-BE49-F238E27FC236}">
                <a16:creationId xmlns:a16="http://schemas.microsoft.com/office/drawing/2014/main" id="{CD17FA35-083B-4857-93B6-D906C07F16CE}"/>
              </a:ext>
            </a:extLst>
          </p:cNvPr>
          <p:cNvSpPr/>
          <p:nvPr/>
        </p:nvSpPr>
        <p:spPr>
          <a:xfrm>
            <a:off x="12633005" y="6047809"/>
            <a:ext cx="893580" cy="5983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1905" y="1369"/>
                </a:moveTo>
                <a:lnTo>
                  <a:pt x="20138" y="1369"/>
                </a:lnTo>
                <a:lnTo>
                  <a:pt x="10806" y="10703"/>
                </a:lnTo>
                <a:lnTo>
                  <a:pt x="1905" y="1369"/>
                </a:lnTo>
                <a:close/>
                <a:moveTo>
                  <a:pt x="874" y="2005"/>
                </a:moveTo>
                <a:lnTo>
                  <a:pt x="10808" y="12268"/>
                </a:lnTo>
                <a:lnTo>
                  <a:pt x="20726" y="2480"/>
                </a:lnTo>
                <a:lnTo>
                  <a:pt x="20726" y="20231"/>
                </a:lnTo>
                <a:lnTo>
                  <a:pt x="874" y="20231"/>
                </a:lnTo>
                <a:lnTo>
                  <a:pt x="874" y="2005"/>
                </a:ln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solidFill>
                <a:schemeClr val="accent6"/>
              </a:solidFill>
            </a:endParaRPr>
          </a:p>
        </p:txBody>
      </p:sp>
      <p:sp>
        <p:nvSpPr>
          <p:cNvPr id="18" name="Shape">
            <a:extLst>
              <a:ext uri="{FF2B5EF4-FFF2-40B4-BE49-F238E27FC236}">
                <a16:creationId xmlns:a16="http://schemas.microsoft.com/office/drawing/2014/main" id="{0A053F24-1564-4225-87D3-84A8C731575B}"/>
              </a:ext>
            </a:extLst>
          </p:cNvPr>
          <p:cNvSpPr/>
          <p:nvPr/>
        </p:nvSpPr>
        <p:spPr>
          <a:xfrm>
            <a:off x="14556860" y="5888081"/>
            <a:ext cx="917864" cy="9178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20595" extrusionOk="0">
                <a:moveTo>
                  <a:pt x="9839" y="0"/>
                </a:moveTo>
                <a:cubicBezTo>
                  <a:pt x="7321" y="0"/>
                  <a:pt x="4803" y="1005"/>
                  <a:pt x="2881" y="3016"/>
                </a:cubicBezTo>
                <a:cubicBezTo>
                  <a:pt x="-961" y="7037"/>
                  <a:pt x="-961" y="13557"/>
                  <a:pt x="2881" y="17579"/>
                </a:cubicBezTo>
                <a:cubicBezTo>
                  <a:pt x="6724" y="21600"/>
                  <a:pt x="12954" y="21600"/>
                  <a:pt x="16797" y="17579"/>
                </a:cubicBezTo>
                <a:cubicBezTo>
                  <a:pt x="20639" y="13557"/>
                  <a:pt x="20639" y="7037"/>
                  <a:pt x="16797" y="3016"/>
                </a:cubicBezTo>
                <a:cubicBezTo>
                  <a:pt x="14875" y="1005"/>
                  <a:pt x="12357" y="0"/>
                  <a:pt x="9839" y="0"/>
                </a:cubicBezTo>
                <a:close/>
                <a:moveTo>
                  <a:pt x="9839" y="875"/>
                </a:moveTo>
                <a:cubicBezTo>
                  <a:pt x="12143" y="875"/>
                  <a:pt x="14447" y="1795"/>
                  <a:pt x="16205" y="3634"/>
                </a:cubicBezTo>
                <a:cubicBezTo>
                  <a:pt x="19720" y="7314"/>
                  <a:pt x="19720" y="13280"/>
                  <a:pt x="16205" y="16960"/>
                </a:cubicBezTo>
                <a:cubicBezTo>
                  <a:pt x="12689" y="20639"/>
                  <a:pt x="6989" y="20639"/>
                  <a:pt x="3473" y="16960"/>
                </a:cubicBezTo>
                <a:cubicBezTo>
                  <a:pt x="-42" y="13280"/>
                  <a:pt x="-42" y="7314"/>
                  <a:pt x="3473" y="3634"/>
                </a:cubicBezTo>
                <a:cubicBezTo>
                  <a:pt x="5231" y="1795"/>
                  <a:pt x="7535" y="875"/>
                  <a:pt x="9839" y="875"/>
                </a:cubicBezTo>
                <a:close/>
                <a:moveTo>
                  <a:pt x="9464" y="3847"/>
                </a:moveTo>
                <a:lnTo>
                  <a:pt x="9464" y="10731"/>
                </a:lnTo>
                <a:lnTo>
                  <a:pt x="9471" y="10731"/>
                </a:lnTo>
                <a:lnTo>
                  <a:pt x="9471" y="10738"/>
                </a:lnTo>
                <a:lnTo>
                  <a:pt x="13098" y="10738"/>
                </a:lnTo>
                <a:lnTo>
                  <a:pt x="13098" y="9901"/>
                </a:lnTo>
                <a:lnTo>
                  <a:pt x="10242" y="9901"/>
                </a:lnTo>
                <a:lnTo>
                  <a:pt x="10242" y="3847"/>
                </a:lnTo>
                <a:lnTo>
                  <a:pt x="9464" y="3847"/>
                </a:ln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solidFill>
                <a:schemeClr val="accent6"/>
              </a:solidFill>
            </a:endParaRPr>
          </a:p>
        </p:txBody>
      </p:sp>
      <p:sp>
        <p:nvSpPr>
          <p:cNvPr id="19" name="Shape">
            <a:extLst>
              <a:ext uri="{FF2B5EF4-FFF2-40B4-BE49-F238E27FC236}">
                <a16:creationId xmlns:a16="http://schemas.microsoft.com/office/drawing/2014/main" id="{D7D9D41B-59BA-4C08-AF25-1E4F84A7617F}"/>
              </a:ext>
            </a:extLst>
          </p:cNvPr>
          <p:cNvSpPr/>
          <p:nvPr/>
        </p:nvSpPr>
        <p:spPr>
          <a:xfrm>
            <a:off x="16504999" y="5899206"/>
            <a:ext cx="892714" cy="8955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031" y="0"/>
                </a:moveTo>
                <a:lnTo>
                  <a:pt x="4031" y="1824"/>
                </a:lnTo>
                <a:lnTo>
                  <a:pt x="0" y="1824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1824"/>
                </a:lnTo>
                <a:lnTo>
                  <a:pt x="17562" y="1824"/>
                </a:lnTo>
                <a:lnTo>
                  <a:pt x="17562" y="0"/>
                </a:lnTo>
                <a:lnTo>
                  <a:pt x="16658" y="0"/>
                </a:lnTo>
                <a:lnTo>
                  <a:pt x="16658" y="1824"/>
                </a:lnTo>
                <a:lnTo>
                  <a:pt x="4934" y="1824"/>
                </a:lnTo>
                <a:lnTo>
                  <a:pt x="4934" y="0"/>
                </a:lnTo>
                <a:lnTo>
                  <a:pt x="4031" y="0"/>
                </a:lnTo>
                <a:close/>
                <a:moveTo>
                  <a:pt x="857" y="2709"/>
                </a:moveTo>
                <a:lnTo>
                  <a:pt x="4031" y="2709"/>
                </a:lnTo>
                <a:lnTo>
                  <a:pt x="4031" y="3641"/>
                </a:lnTo>
                <a:lnTo>
                  <a:pt x="4934" y="3641"/>
                </a:lnTo>
                <a:lnTo>
                  <a:pt x="4934" y="2709"/>
                </a:lnTo>
                <a:lnTo>
                  <a:pt x="16658" y="2709"/>
                </a:lnTo>
                <a:lnTo>
                  <a:pt x="16658" y="3641"/>
                </a:lnTo>
                <a:lnTo>
                  <a:pt x="17562" y="3641"/>
                </a:lnTo>
                <a:lnTo>
                  <a:pt x="17562" y="2709"/>
                </a:lnTo>
                <a:lnTo>
                  <a:pt x="20734" y="2709"/>
                </a:lnTo>
                <a:lnTo>
                  <a:pt x="20734" y="6334"/>
                </a:lnTo>
                <a:lnTo>
                  <a:pt x="857" y="6334"/>
                </a:lnTo>
                <a:lnTo>
                  <a:pt x="857" y="2709"/>
                </a:lnTo>
                <a:close/>
                <a:moveTo>
                  <a:pt x="857" y="7235"/>
                </a:moveTo>
                <a:lnTo>
                  <a:pt x="20734" y="7235"/>
                </a:lnTo>
                <a:lnTo>
                  <a:pt x="20734" y="20715"/>
                </a:lnTo>
                <a:lnTo>
                  <a:pt x="857" y="20715"/>
                </a:lnTo>
                <a:lnTo>
                  <a:pt x="857" y="7235"/>
                </a:lnTo>
                <a:close/>
                <a:moveTo>
                  <a:pt x="6752" y="9482"/>
                </a:moveTo>
                <a:lnTo>
                  <a:pt x="6752" y="11243"/>
                </a:lnTo>
                <a:lnTo>
                  <a:pt x="8525" y="11243"/>
                </a:lnTo>
                <a:lnTo>
                  <a:pt x="8525" y="9482"/>
                </a:lnTo>
                <a:lnTo>
                  <a:pt x="6752" y="9482"/>
                </a:lnTo>
                <a:close/>
                <a:moveTo>
                  <a:pt x="9908" y="9482"/>
                </a:moveTo>
                <a:lnTo>
                  <a:pt x="9908" y="11243"/>
                </a:lnTo>
                <a:lnTo>
                  <a:pt x="11681" y="11243"/>
                </a:lnTo>
                <a:lnTo>
                  <a:pt x="11681" y="9482"/>
                </a:lnTo>
                <a:lnTo>
                  <a:pt x="9908" y="9482"/>
                </a:lnTo>
                <a:close/>
                <a:moveTo>
                  <a:pt x="13065" y="9482"/>
                </a:moveTo>
                <a:lnTo>
                  <a:pt x="13065" y="11243"/>
                </a:lnTo>
                <a:lnTo>
                  <a:pt x="14839" y="11243"/>
                </a:lnTo>
                <a:lnTo>
                  <a:pt x="14839" y="9482"/>
                </a:lnTo>
                <a:lnTo>
                  <a:pt x="13065" y="9482"/>
                </a:lnTo>
                <a:close/>
                <a:moveTo>
                  <a:pt x="16222" y="9482"/>
                </a:moveTo>
                <a:lnTo>
                  <a:pt x="16222" y="11243"/>
                </a:lnTo>
                <a:lnTo>
                  <a:pt x="17995" y="11243"/>
                </a:lnTo>
                <a:lnTo>
                  <a:pt x="17995" y="9482"/>
                </a:lnTo>
                <a:lnTo>
                  <a:pt x="16222" y="9482"/>
                </a:lnTo>
                <a:close/>
                <a:moveTo>
                  <a:pt x="3595" y="12612"/>
                </a:moveTo>
                <a:lnTo>
                  <a:pt x="3595" y="14373"/>
                </a:lnTo>
                <a:lnTo>
                  <a:pt x="5368" y="14373"/>
                </a:lnTo>
                <a:lnTo>
                  <a:pt x="5368" y="12612"/>
                </a:lnTo>
                <a:lnTo>
                  <a:pt x="3595" y="12612"/>
                </a:lnTo>
                <a:close/>
                <a:moveTo>
                  <a:pt x="6752" y="12612"/>
                </a:moveTo>
                <a:lnTo>
                  <a:pt x="6752" y="14373"/>
                </a:lnTo>
                <a:lnTo>
                  <a:pt x="8525" y="14373"/>
                </a:lnTo>
                <a:lnTo>
                  <a:pt x="8525" y="12612"/>
                </a:lnTo>
                <a:lnTo>
                  <a:pt x="6752" y="12612"/>
                </a:lnTo>
                <a:close/>
                <a:moveTo>
                  <a:pt x="9908" y="12612"/>
                </a:moveTo>
                <a:lnTo>
                  <a:pt x="9908" y="14373"/>
                </a:lnTo>
                <a:lnTo>
                  <a:pt x="11681" y="14373"/>
                </a:lnTo>
                <a:lnTo>
                  <a:pt x="11681" y="12612"/>
                </a:lnTo>
                <a:lnTo>
                  <a:pt x="9908" y="12612"/>
                </a:lnTo>
                <a:close/>
                <a:moveTo>
                  <a:pt x="13065" y="12612"/>
                </a:moveTo>
                <a:lnTo>
                  <a:pt x="13065" y="14373"/>
                </a:lnTo>
                <a:lnTo>
                  <a:pt x="14839" y="14373"/>
                </a:lnTo>
                <a:lnTo>
                  <a:pt x="14839" y="12612"/>
                </a:lnTo>
                <a:lnTo>
                  <a:pt x="13065" y="12612"/>
                </a:lnTo>
                <a:close/>
                <a:moveTo>
                  <a:pt x="16222" y="12612"/>
                </a:moveTo>
                <a:lnTo>
                  <a:pt x="16222" y="14373"/>
                </a:lnTo>
                <a:lnTo>
                  <a:pt x="17995" y="14373"/>
                </a:lnTo>
                <a:lnTo>
                  <a:pt x="17995" y="12612"/>
                </a:lnTo>
                <a:lnTo>
                  <a:pt x="16222" y="12612"/>
                </a:lnTo>
                <a:close/>
                <a:moveTo>
                  <a:pt x="3595" y="15742"/>
                </a:moveTo>
                <a:lnTo>
                  <a:pt x="3595" y="17503"/>
                </a:lnTo>
                <a:lnTo>
                  <a:pt x="5368" y="17503"/>
                </a:lnTo>
                <a:lnTo>
                  <a:pt x="5368" y="15742"/>
                </a:lnTo>
                <a:lnTo>
                  <a:pt x="3595" y="15742"/>
                </a:lnTo>
                <a:close/>
                <a:moveTo>
                  <a:pt x="6752" y="15742"/>
                </a:moveTo>
                <a:lnTo>
                  <a:pt x="6752" y="17503"/>
                </a:lnTo>
                <a:lnTo>
                  <a:pt x="8525" y="17503"/>
                </a:lnTo>
                <a:lnTo>
                  <a:pt x="8525" y="15742"/>
                </a:lnTo>
                <a:lnTo>
                  <a:pt x="6752" y="15742"/>
                </a:lnTo>
                <a:close/>
                <a:moveTo>
                  <a:pt x="9908" y="15742"/>
                </a:moveTo>
                <a:lnTo>
                  <a:pt x="9908" y="17503"/>
                </a:lnTo>
                <a:lnTo>
                  <a:pt x="11681" y="17503"/>
                </a:lnTo>
                <a:lnTo>
                  <a:pt x="11681" y="15742"/>
                </a:lnTo>
                <a:lnTo>
                  <a:pt x="9908" y="15742"/>
                </a:lnTo>
                <a:close/>
                <a:moveTo>
                  <a:pt x="13065" y="15742"/>
                </a:moveTo>
                <a:lnTo>
                  <a:pt x="13065" y="17503"/>
                </a:lnTo>
                <a:lnTo>
                  <a:pt x="14839" y="17503"/>
                </a:lnTo>
                <a:lnTo>
                  <a:pt x="14839" y="15742"/>
                </a:lnTo>
                <a:lnTo>
                  <a:pt x="13065" y="15742"/>
                </a:ln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solidFill>
                <a:schemeClr val="accent6"/>
              </a:solidFill>
            </a:endParaRPr>
          </a:p>
        </p:txBody>
      </p:sp>
      <p:sp>
        <p:nvSpPr>
          <p:cNvPr id="20" name="Shape">
            <a:extLst>
              <a:ext uri="{FF2B5EF4-FFF2-40B4-BE49-F238E27FC236}">
                <a16:creationId xmlns:a16="http://schemas.microsoft.com/office/drawing/2014/main" id="{F41296F6-FBA7-44EE-8958-6B478ECFEB33}"/>
              </a:ext>
            </a:extLst>
          </p:cNvPr>
          <p:cNvSpPr/>
          <p:nvPr/>
        </p:nvSpPr>
        <p:spPr>
          <a:xfrm>
            <a:off x="18427988" y="5932880"/>
            <a:ext cx="922450" cy="6103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896" y="0"/>
                </a:moveTo>
                <a:lnTo>
                  <a:pt x="7998" y="19494"/>
                </a:lnTo>
                <a:lnTo>
                  <a:pt x="704" y="8471"/>
                </a:lnTo>
                <a:lnTo>
                  <a:pt x="0" y="9535"/>
                </a:lnTo>
                <a:lnTo>
                  <a:pt x="7994" y="21600"/>
                </a:lnTo>
                <a:lnTo>
                  <a:pt x="21600" y="1063"/>
                </a:lnTo>
                <a:lnTo>
                  <a:pt x="20896" y="0"/>
                </a:ln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solidFill>
                <a:schemeClr val="accent6"/>
              </a:solidFill>
            </a:endParaRPr>
          </a:p>
        </p:txBody>
      </p:sp>
      <p:sp>
        <p:nvSpPr>
          <p:cNvPr id="21" name="Shape">
            <a:extLst>
              <a:ext uri="{FF2B5EF4-FFF2-40B4-BE49-F238E27FC236}">
                <a16:creationId xmlns:a16="http://schemas.microsoft.com/office/drawing/2014/main" id="{7BB25F08-B068-4163-AAF5-E0434CA33203}"/>
              </a:ext>
            </a:extLst>
          </p:cNvPr>
          <p:cNvSpPr/>
          <p:nvPr/>
        </p:nvSpPr>
        <p:spPr>
          <a:xfrm>
            <a:off x="20380709" y="5677364"/>
            <a:ext cx="890999" cy="8892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74" y="21600"/>
                </a:moveTo>
                <a:lnTo>
                  <a:pt x="0" y="20924"/>
                </a:lnTo>
                <a:lnTo>
                  <a:pt x="10126" y="10779"/>
                </a:lnTo>
                <a:lnTo>
                  <a:pt x="41" y="676"/>
                </a:lnTo>
                <a:lnTo>
                  <a:pt x="716" y="0"/>
                </a:lnTo>
                <a:lnTo>
                  <a:pt x="10800" y="10103"/>
                </a:lnTo>
                <a:lnTo>
                  <a:pt x="20884" y="0"/>
                </a:lnTo>
                <a:lnTo>
                  <a:pt x="21559" y="676"/>
                </a:lnTo>
                <a:lnTo>
                  <a:pt x="11474" y="10779"/>
                </a:lnTo>
                <a:lnTo>
                  <a:pt x="21600" y="20924"/>
                </a:lnTo>
                <a:lnTo>
                  <a:pt x="20926" y="21600"/>
                </a:lnTo>
                <a:lnTo>
                  <a:pt x="10800" y="11455"/>
                </a:lnTo>
                <a:lnTo>
                  <a:pt x="674" y="21600"/>
                </a:ln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solidFill>
                <a:schemeClr val="accent6"/>
              </a:solidFill>
            </a:endParaRPr>
          </a:p>
        </p:txBody>
      </p:sp>
      <p:sp>
        <p:nvSpPr>
          <p:cNvPr id="22" name="Shape">
            <a:extLst>
              <a:ext uri="{FF2B5EF4-FFF2-40B4-BE49-F238E27FC236}">
                <a16:creationId xmlns:a16="http://schemas.microsoft.com/office/drawing/2014/main" id="{9014C619-9685-4444-B4A4-98BB88816213}"/>
              </a:ext>
            </a:extLst>
          </p:cNvPr>
          <p:cNvSpPr/>
          <p:nvPr/>
        </p:nvSpPr>
        <p:spPr>
          <a:xfrm>
            <a:off x="3140288" y="8082971"/>
            <a:ext cx="896010" cy="8955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88" h="21600" extrusionOk="0">
                <a:moveTo>
                  <a:pt x="2051" y="0"/>
                </a:moveTo>
                <a:cubicBezTo>
                  <a:pt x="974" y="80"/>
                  <a:pt x="110" y="924"/>
                  <a:pt x="4" y="2001"/>
                </a:cubicBezTo>
                <a:cubicBezTo>
                  <a:pt x="2" y="2023"/>
                  <a:pt x="2" y="2045"/>
                  <a:pt x="1" y="2068"/>
                </a:cubicBezTo>
                <a:lnTo>
                  <a:pt x="0" y="2068"/>
                </a:lnTo>
                <a:cubicBezTo>
                  <a:pt x="0" y="2071"/>
                  <a:pt x="0" y="2073"/>
                  <a:pt x="0" y="2076"/>
                </a:cubicBezTo>
                <a:cubicBezTo>
                  <a:pt x="0" y="2079"/>
                  <a:pt x="0" y="2081"/>
                  <a:pt x="0" y="2084"/>
                </a:cubicBezTo>
                <a:cubicBezTo>
                  <a:pt x="0" y="5300"/>
                  <a:pt x="0" y="8516"/>
                  <a:pt x="0" y="11732"/>
                </a:cubicBezTo>
                <a:cubicBezTo>
                  <a:pt x="0" y="13376"/>
                  <a:pt x="0" y="15021"/>
                  <a:pt x="0" y="16666"/>
                </a:cubicBezTo>
                <a:cubicBezTo>
                  <a:pt x="0" y="17531"/>
                  <a:pt x="0" y="18396"/>
                  <a:pt x="0" y="19261"/>
                </a:cubicBezTo>
                <a:cubicBezTo>
                  <a:pt x="-12" y="19908"/>
                  <a:pt x="249" y="20529"/>
                  <a:pt x="718" y="20974"/>
                </a:cubicBezTo>
                <a:cubicBezTo>
                  <a:pt x="1136" y="21370"/>
                  <a:pt x="1688" y="21593"/>
                  <a:pt x="2263" y="21600"/>
                </a:cubicBezTo>
                <a:cubicBezTo>
                  <a:pt x="3307" y="21600"/>
                  <a:pt x="4352" y="21600"/>
                  <a:pt x="5397" y="21600"/>
                </a:cubicBezTo>
                <a:cubicBezTo>
                  <a:pt x="7195" y="21600"/>
                  <a:pt x="8994" y="21600"/>
                  <a:pt x="10793" y="21600"/>
                </a:cubicBezTo>
                <a:cubicBezTo>
                  <a:pt x="14391" y="21600"/>
                  <a:pt x="17989" y="21600"/>
                  <a:pt x="21587" y="21600"/>
                </a:cubicBezTo>
                <a:lnTo>
                  <a:pt x="21588" y="3611"/>
                </a:lnTo>
                <a:cubicBezTo>
                  <a:pt x="20797" y="3599"/>
                  <a:pt x="20180" y="2921"/>
                  <a:pt x="20241" y="2131"/>
                </a:cubicBezTo>
                <a:cubicBezTo>
                  <a:pt x="20296" y="1428"/>
                  <a:pt x="20883" y="885"/>
                  <a:pt x="21588" y="887"/>
                </a:cubicBezTo>
                <a:lnTo>
                  <a:pt x="21582" y="5"/>
                </a:lnTo>
                <a:lnTo>
                  <a:pt x="2051" y="0"/>
                </a:lnTo>
                <a:close/>
                <a:moveTo>
                  <a:pt x="19793" y="876"/>
                </a:moveTo>
                <a:cubicBezTo>
                  <a:pt x="19534" y="1241"/>
                  <a:pt x="19379" y="1676"/>
                  <a:pt x="19360" y="2135"/>
                </a:cubicBezTo>
                <a:cubicBezTo>
                  <a:pt x="19339" y="2668"/>
                  <a:pt x="19502" y="3183"/>
                  <a:pt x="19806" y="3604"/>
                </a:cubicBezTo>
                <a:lnTo>
                  <a:pt x="2246" y="3608"/>
                </a:lnTo>
                <a:cubicBezTo>
                  <a:pt x="1880" y="3603"/>
                  <a:pt x="1551" y="3455"/>
                  <a:pt x="1309" y="3218"/>
                </a:cubicBezTo>
                <a:cubicBezTo>
                  <a:pt x="1059" y="2974"/>
                  <a:pt x="902" y="2636"/>
                  <a:pt x="895" y="2261"/>
                </a:cubicBezTo>
                <a:cubicBezTo>
                  <a:pt x="895" y="2246"/>
                  <a:pt x="895" y="2230"/>
                  <a:pt x="895" y="2215"/>
                </a:cubicBezTo>
                <a:cubicBezTo>
                  <a:pt x="895" y="2199"/>
                  <a:pt x="895" y="2184"/>
                  <a:pt x="895" y="2168"/>
                </a:cubicBezTo>
                <a:cubicBezTo>
                  <a:pt x="913" y="1813"/>
                  <a:pt x="1067" y="1493"/>
                  <a:pt x="1305" y="1261"/>
                </a:cubicBezTo>
                <a:cubicBezTo>
                  <a:pt x="1532" y="1040"/>
                  <a:pt x="1836" y="898"/>
                  <a:pt x="2173" y="878"/>
                </a:cubicBezTo>
                <a:lnTo>
                  <a:pt x="19793" y="876"/>
                </a:lnTo>
                <a:close/>
                <a:moveTo>
                  <a:pt x="895" y="4035"/>
                </a:moveTo>
                <a:cubicBezTo>
                  <a:pt x="1058" y="4158"/>
                  <a:pt x="1238" y="4261"/>
                  <a:pt x="1432" y="4339"/>
                </a:cubicBezTo>
                <a:cubicBezTo>
                  <a:pt x="1625" y="4416"/>
                  <a:pt x="1833" y="4467"/>
                  <a:pt x="2051" y="4488"/>
                </a:cubicBezTo>
                <a:lnTo>
                  <a:pt x="20667" y="4498"/>
                </a:lnTo>
                <a:lnTo>
                  <a:pt x="20667" y="20722"/>
                </a:lnTo>
                <a:cubicBezTo>
                  <a:pt x="17372" y="20722"/>
                  <a:pt x="14077" y="20722"/>
                  <a:pt x="10781" y="20722"/>
                </a:cubicBezTo>
                <a:cubicBezTo>
                  <a:pt x="9133" y="20722"/>
                  <a:pt x="7486" y="20722"/>
                  <a:pt x="5838" y="20722"/>
                </a:cubicBezTo>
                <a:cubicBezTo>
                  <a:pt x="5014" y="20722"/>
                  <a:pt x="4190" y="20722"/>
                  <a:pt x="3367" y="20722"/>
                </a:cubicBezTo>
                <a:cubicBezTo>
                  <a:pt x="2980" y="20722"/>
                  <a:pt x="2594" y="20722"/>
                  <a:pt x="2207" y="20722"/>
                </a:cubicBezTo>
                <a:cubicBezTo>
                  <a:pt x="1716" y="20685"/>
                  <a:pt x="1279" y="20397"/>
                  <a:pt x="1051" y="19959"/>
                </a:cubicBezTo>
                <a:cubicBezTo>
                  <a:pt x="952" y="19768"/>
                  <a:pt x="898" y="19556"/>
                  <a:pt x="895" y="19340"/>
                </a:cubicBezTo>
                <a:cubicBezTo>
                  <a:pt x="895" y="18229"/>
                  <a:pt x="895" y="17118"/>
                  <a:pt x="895" y="16008"/>
                </a:cubicBezTo>
                <a:cubicBezTo>
                  <a:pt x="895" y="14436"/>
                  <a:pt x="895" y="12864"/>
                  <a:pt x="895" y="11293"/>
                </a:cubicBezTo>
                <a:cubicBezTo>
                  <a:pt x="895" y="8873"/>
                  <a:pt x="895" y="6454"/>
                  <a:pt x="895" y="4035"/>
                </a:cubicBezTo>
                <a:close/>
                <a:moveTo>
                  <a:pt x="5447" y="7651"/>
                </a:moveTo>
                <a:lnTo>
                  <a:pt x="5447" y="8563"/>
                </a:lnTo>
                <a:lnTo>
                  <a:pt x="15734" y="8563"/>
                </a:lnTo>
                <a:lnTo>
                  <a:pt x="15734" y="7651"/>
                </a:lnTo>
                <a:lnTo>
                  <a:pt x="5447" y="7651"/>
                </a:lnTo>
                <a:close/>
                <a:moveTo>
                  <a:pt x="5447" y="10760"/>
                </a:moveTo>
                <a:lnTo>
                  <a:pt x="5447" y="11672"/>
                </a:lnTo>
                <a:lnTo>
                  <a:pt x="12619" y="11672"/>
                </a:lnTo>
                <a:lnTo>
                  <a:pt x="12619" y="10760"/>
                </a:lnTo>
                <a:lnTo>
                  <a:pt x="5447" y="10760"/>
                </a:ln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solidFill>
                <a:schemeClr val="accent6"/>
              </a:solidFill>
            </a:endParaRPr>
          </a:p>
        </p:txBody>
      </p:sp>
      <p:sp>
        <p:nvSpPr>
          <p:cNvPr id="23" name="Shape">
            <a:extLst>
              <a:ext uri="{FF2B5EF4-FFF2-40B4-BE49-F238E27FC236}">
                <a16:creationId xmlns:a16="http://schemas.microsoft.com/office/drawing/2014/main" id="{F8AF37B1-C215-4BD4-901F-3561CD86B593}"/>
              </a:ext>
            </a:extLst>
          </p:cNvPr>
          <p:cNvSpPr/>
          <p:nvPr/>
        </p:nvSpPr>
        <p:spPr>
          <a:xfrm>
            <a:off x="5060355" y="8086107"/>
            <a:ext cx="889581" cy="8892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2" y="0"/>
                </a:moveTo>
                <a:lnTo>
                  <a:pt x="0" y="591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5910"/>
                </a:lnTo>
                <a:lnTo>
                  <a:pt x="10812" y="0"/>
                </a:lnTo>
                <a:close/>
                <a:moveTo>
                  <a:pt x="10816" y="1097"/>
                </a:moveTo>
                <a:lnTo>
                  <a:pt x="20711" y="6517"/>
                </a:lnTo>
                <a:lnTo>
                  <a:pt x="20711" y="20709"/>
                </a:lnTo>
                <a:lnTo>
                  <a:pt x="898" y="20709"/>
                </a:lnTo>
                <a:lnTo>
                  <a:pt x="898" y="6517"/>
                </a:lnTo>
                <a:lnTo>
                  <a:pt x="10816" y="1097"/>
                </a:ln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solidFill>
                <a:schemeClr val="accent6"/>
              </a:solidFill>
            </a:endParaRPr>
          </a:p>
        </p:txBody>
      </p:sp>
      <p:sp>
        <p:nvSpPr>
          <p:cNvPr id="24" name="Shape">
            <a:extLst>
              <a:ext uri="{FF2B5EF4-FFF2-40B4-BE49-F238E27FC236}">
                <a16:creationId xmlns:a16="http://schemas.microsoft.com/office/drawing/2014/main" id="{F5C1A8F4-FA50-4915-9ADC-B53E550C7A15}"/>
              </a:ext>
            </a:extLst>
          </p:cNvPr>
          <p:cNvSpPr/>
          <p:nvPr/>
        </p:nvSpPr>
        <p:spPr>
          <a:xfrm>
            <a:off x="6973993" y="8071844"/>
            <a:ext cx="818068" cy="9178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84" h="21600" extrusionOk="0">
                <a:moveTo>
                  <a:pt x="7980" y="0"/>
                </a:moveTo>
                <a:lnTo>
                  <a:pt x="7980" y="3345"/>
                </a:lnTo>
                <a:lnTo>
                  <a:pt x="8979" y="3345"/>
                </a:lnTo>
                <a:lnTo>
                  <a:pt x="8979" y="0"/>
                </a:lnTo>
                <a:lnTo>
                  <a:pt x="7980" y="0"/>
                </a:lnTo>
                <a:close/>
                <a:moveTo>
                  <a:pt x="3750" y="1401"/>
                </a:moveTo>
                <a:lnTo>
                  <a:pt x="3750" y="3345"/>
                </a:lnTo>
                <a:lnTo>
                  <a:pt x="4748" y="3345"/>
                </a:lnTo>
                <a:lnTo>
                  <a:pt x="4748" y="1401"/>
                </a:lnTo>
                <a:lnTo>
                  <a:pt x="3750" y="1401"/>
                </a:lnTo>
                <a:close/>
                <a:moveTo>
                  <a:pt x="12210" y="1401"/>
                </a:moveTo>
                <a:lnTo>
                  <a:pt x="12210" y="3345"/>
                </a:lnTo>
                <a:lnTo>
                  <a:pt x="13209" y="3345"/>
                </a:lnTo>
                <a:lnTo>
                  <a:pt x="13209" y="1401"/>
                </a:lnTo>
                <a:lnTo>
                  <a:pt x="12210" y="1401"/>
                </a:lnTo>
                <a:close/>
                <a:moveTo>
                  <a:pt x="0" y="4821"/>
                </a:moveTo>
                <a:lnTo>
                  <a:pt x="0" y="21600"/>
                </a:lnTo>
                <a:lnTo>
                  <a:pt x="16959" y="21600"/>
                </a:lnTo>
                <a:lnTo>
                  <a:pt x="16959" y="15874"/>
                </a:lnTo>
                <a:cubicBezTo>
                  <a:pt x="18038" y="15867"/>
                  <a:pt x="19114" y="15496"/>
                  <a:pt x="19937" y="14748"/>
                </a:cubicBezTo>
                <a:cubicBezTo>
                  <a:pt x="21600" y="13237"/>
                  <a:pt x="21600" y="10787"/>
                  <a:pt x="19937" y="9276"/>
                </a:cubicBezTo>
                <a:cubicBezTo>
                  <a:pt x="19114" y="8528"/>
                  <a:pt x="18038" y="8151"/>
                  <a:pt x="16959" y="8144"/>
                </a:cubicBezTo>
                <a:lnTo>
                  <a:pt x="16959" y="4821"/>
                </a:lnTo>
                <a:lnTo>
                  <a:pt x="0" y="4821"/>
                </a:lnTo>
                <a:close/>
                <a:moveTo>
                  <a:pt x="1046" y="5776"/>
                </a:moveTo>
                <a:lnTo>
                  <a:pt x="15912" y="5776"/>
                </a:lnTo>
                <a:lnTo>
                  <a:pt x="15912" y="20645"/>
                </a:lnTo>
                <a:lnTo>
                  <a:pt x="1046" y="20645"/>
                </a:lnTo>
                <a:lnTo>
                  <a:pt x="1046" y="5776"/>
                </a:lnTo>
                <a:close/>
                <a:moveTo>
                  <a:pt x="16959" y="9121"/>
                </a:moveTo>
                <a:cubicBezTo>
                  <a:pt x="17762" y="9128"/>
                  <a:pt x="18564" y="9410"/>
                  <a:pt x="19177" y="9967"/>
                </a:cubicBezTo>
                <a:cubicBezTo>
                  <a:pt x="20419" y="11097"/>
                  <a:pt x="20419" y="12927"/>
                  <a:pt x="19177" y="14057"/>
                </a:cubicBezTo>
                <a:cubicBezTo>
                  <a:pt x="18564" y="14614"/>
                  <a:pt x="17762" y="14894"/>
                  <a:pt x="16959" y="14902"/>
                </a:cubicBezTo>
                <a:lnTo>
                  <a:pt x="16959" y="9121"/>
                </a:ln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solidFill>
                <a:schemeClr val="accent6"/>
              </a:solidFill>
            </a:endParaRPr>
          </a:p>
        </p:txBody>
      </p:sp>
      <p:sp>
        <p:nvSpPr>
          <p:cNvPr id="25" name="Shape">
            <a:extLst>
              <a:ext uri="{FF2B5EF4-FFF2-40B4-BE49-F238E27FC236}">
                <a16:creationId xmlns:a16="http://schemas.microsoft.com/office/drawing/2014/main" id="{43824F86-E395-45B3-9014-5AE65FFDD40B}"/>
              </a:ext>
            </a:extLst>
          </p:cNvPr>
          <p:cNvSpPr/>
          <p:nvPr/>
        </p:nvSpPr>
        <p:spPr>
          <a:xfrm>
            <a:off x="8816118" y="8157447"/>
            <a:ext cx="919250" cy="7466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8" y="0"/>
                </a:moveTo>
                <a:lnTo>
                  <a:pt x="1808" y="1129"/>
                </a:lnTo>
                <a:lnTo>
                  <a:pt x="0" y="1129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1129"/>
                </a:lnTo>
                <a:lnTo>
                  <a:pt x="7183" y="1129"/>
                </a:lnTo>
                <a:lnTo>
                  <a:pt x="7183" y="0"/>
                </a:lnTo>
                <a:lnTo>
                  <a:pt x="1808" y="0"/>
                </a:lnTo>
                <a:close/>
                <a:moveTo>
                  <a:pt x="865" y="2193"/>
                </a:moveTo>
                <a:lnTo>
                  <a:pt x="20736" y="2193"/>
                </a:lnTo>
                <a:lnTo>
                  <a:pt x="20736" y="20536"/>
                </a:lnTo>
                <a:lnTo>
                  <a:pt x="865" y="20536"/>
                </a:lnTo>
                <a:lnTo>
                  <a:pt x="865" y="2193"/>
                </a:lnTo>
                <a:close/>
                <a:moveTo>
                  <a:pt x="14835" y="4981"/>
                </a:moveTo>
                <a:lnTo>
                  <a:pt x="14835" y="6094"/>
                </a:lnTo>
                <a:lnTo>
                  <a:pt x="18456" y="6094"/>
                </a:lnTo>
                <a:lnTo>
                  <a:pt x="18456" y="4981"/>
                </a:lnTo>
                <a:lnTo>
                  <a:pt x="14835" y="4981"/>
                </a:lnTo>
                <a:close/>
                <a:moveTo>
                  <a:pt x="8083" y="6670"/>
                </a:moveTo>
                <a:cubicBezTo>
                  <a:pt x="7051" y="6670"/>
                  <a:pt x="6018" y="7154"/>
                  <a:pt x="5231" y="8124"/>
                </a:cubicBezTo>
                <a:cubicBezTo>
                  <a:pt x="3655" y="10064"/>
                  <a:pt x="3655" y="13209"/>
                  <a:pt x="5231" y="15149"/>
                </a:cubicBezTo>
                <a:cubicBezTo>
                  <a:pt x="6806" y="17088"/>
                  <a:pt x="9360" y="17088"/>
                  <a:pt x="10935" y="15149"/>
                </a:cubicBezTo>
                <a:cubicBezTo>
                  <a:pt x="12511" y="13209"/>
                  <a:pt x="12511" y="10064"/>
                  <a:pt x="10935" y="8124"/>
                </a:cubicBezTo>
                <a:cubicBezTo>
                  <a:pt x="10148" y="7154"/>
                  <a:pt x="9115" y="6670"/>
                  <a:pt x="8083" y="6670"/>
                </a:cubicBezTo>
                <a:close/>
                <a:moveTo>
                  <a:pt x="8083" y="7757"/>
                </a:moveTo>
                <a:cubicBezTo>
                  <a:pt x="8889" y="7757"/>
                  <a:pt x="9696" y="8136"/>
                  <a:pt x="10311" y="8894"/>
                </a:cubicBezTo>
                <a:cubicBezTo>
                  <a:pt x="11541" y="10408"/>
                  <a:pt x="11541" y="12864"/>
                  <a:pt x="10311" y="14379"/>
                </a:cubicBezTo>
                <a:cubicBezTo>
                  <a:pt x="9081" y="15893"/>
                  <a:pt x="7086" y="15893"/>
                  <a:pt x="5855" y="14379"/>
                </a:cubicBezTo>
                <a:cubicBezTo>
                  <a:pt x="4625" y="12864"/>
                  <a:pt x="4625" y="10408"/>
                  <a:pt x="5855" y="8894"/>
                </a:cubicBezTo>
                <a:cubicBezTo>
                  <a:pt x="6470" y="8136"/>
                  <a:pt x="7277" y="7757"/>
                  <a:pt x="8083" y="7757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solidFill>
                <a:schemeClr val="accent6"/>
              </a:solidFill>
            </a:endParaRPr>
          </a:p>
        </p:txBody>
      </p:sp>
      <p:sp>
        <p:nvSpPr>
          <p:cNvPr id="26" name="Shape">
            <a:extLst>
              <a:ext uri="{FF2B5EF4-FFF2-40B4-BE49-F238E27FC236}">
                <a16:creationId xmlns:a16="http://schemas.microsoft.com/office/drawing/2014/main" id="{970F2767-52F8-43DD-A14D-0E76DD0F0011}"/>
              </a:ext>
            </a:extLst>
          </p:cNvPr>
          <p:cNvSpPr/>
          <p:nvPr/>
        </p:nvSpPr>
        <p:spPr>
          <a:xfrm>
            <a:off x="10759425" y="8075541"/>
            <a:ext cx="911033" cy="9104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50" y="0"/>
                </a:moveTo>
                <a:cubicBezTo>
                  <a:pt x="7422" y="0"/>
                  <a:pt x="4700" y="2591"/>
                  <a:pt x="4485" y="5867"/>
                </a:cubicBezTo>
                <a:lnTo>
                  <a:pt x="0" y="5867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5867"/>
                </a:lnTo>
                <a:lnTo>
                  <a:pt x="17016" y="5867"/>
                </a:lnTo>
                <a:cubicBezTo>
                  <a:pt x="16802" y="2591"/>
                  <a:pt x="14079" y="0"/>
                  <a:pt x="10750" y="0"/>
                </a:cubicBezTo>
                <a:close/>
                <a:moveTo>
                  <a:pt x="10758" y="933"/>
                </a:moveTo>
                <a:cubicBezTo>
                  <a:pt x="13588" y="933"/>
                  <a:pt x="15912" y="3101"/>
                  <a:pt x="16167" y="5867"/>
                </a:cubicBezTo>
                <a:lnTo>
                  <a:pt x="5349" y="5867"/>
                </a:lnTo>
                <a:cubicBezTo>
                  <a:pt x="5603" y="3101"/>
                  <a:pt x="7927" y="933"/>
                  <a:pt x="10758" y="933"/>
                </a:cubicBezTo>
                <a:close/>
                <a:moveTo>
                  <a:pt x="851" y="6752"/>
                </a:moveTo>
                <a:lnTo>
                  <a:pt x="4470" y="6752"/>
                </a:lnTo>
                <a:lnTo>
                  <a:pt x="4470" y="9459"/>
                </a:lnTo>
                <a:lnTo>
                  <a:pt x="5324" y="9459"/>
                </a:lnTo>
                <a:lnTo>
                  <a:pt x="5324" y="6752"/>
                </a:lnTo>
                <a:lnTo>
                  <a:pt x="16191" y="6752"/>
                </a:lnTo>
                <a:lnTo>
                  <a:pt x="16191" y="9459"/>
                </a:lnTo>
                <a:lnTo>
                  <a:pt x="17032" y="9459"/>
                </a:lnTo>
                <a:lnTo>
                  <a:pt x="17032" y="6752"/>
                </a:lnTo>
                <a:lnTo>
                  <a:pt x="20749" y="6752"/>
                </a:lnTo>
                <a:lnTo>
                  <a:pt x="20749" y="16722"/>
                </a:lnTo>
                <a:lnTo>
                  <a:pt x="851" y="16722"/>
                </a:lnTo>
                <a:lnTo>
                  <a:pt x="851" y="6752"/>
                </a:lnTo>
                <a:close/>
                <a:moveTo>
                  <a:pt x="851" y="17551"/>
                </a:moveTo>
                <a:lnTo>
                  <a:pt x="20749" y="17551"/>
                </a:lnTo>
                <a:lnTo>
                  <a:pt x="20749" y="20716"/>
                </a:lnTo>
                <a:lnTo>
                  <a:pt x="851" y="20716"/>
                </a:lnTo>
                <a:lnTo>
                  <a:pt x="851" y="17551"/>
                </a:ln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solidFill>
                <a:schemeClr val="accent6"/>
              </a:solidFill>
            </a:endParaRPr>
          </a:p>
        </p:txBody>
      </p:sp>
      <p:sp>
        <p:nvSpPr>
          <p:cNvPr id="27" name="Shape">
            <a:extLst>
              <a:ext uri="{FF2B5EF4-FFF2-40B4-BE49-F238E27FC236}">
                <a16:creationId xmlns:a16="http://schemas.microsoft.com/office/drawing/2014/main" id="{51B73169-0C42-4E67-8BFC-F985D71EE7A8}"/>
              </a:ext>
            </a:extLst>
          </p:cNvPr>
          <p:cNvSpPr/>
          <p:nvPr/>
        </p:nvSpPr>
        <p:spPr>
          <a:xfrm>
            <a:off x="12694515" y="8169028"/>
            <a:ext cx="917306" cy="7234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7699"/>
                </a:lnTo>
                <a:lnTo>
                  <a:pt x="10375" y="17699"/>
                </a:lnTo>
                <a:lnTo>
                  <a:pt x="10375" y="20523"/>
                </a:lnTo>
                <a:lnTo>
                  <a:pt x="4086" y="20523"/>
                </a:lnTo>
                <a:lnTo>
                  <a:pt x="4086" y="21600"/>
                </a:lnTo>
                <a:lnTo>
                  <a:pt x="17514" y="21600"/>
                </a:lnTo>
                <a:lnTo>
                  <a:pt x="17514" y="20523"/>
                </a:lnTo>
                <a:lnTo>
                  <a:pt x="11225" y="20523"/>
                </a:lnTo>
                <a:lnTo>
                  <a:pt x="11225" y="17699"/>
                </a:lnTo>
                <a:lnTo>
                  <a:pt x="21600" y="17699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887" y="1136"/>
                </a:moveTo>
                <a:lnTo>
                  <a:pt x="20713" y="1136"/>
                </a:lnTo>
                <a:lnTo>
                  <a:pt x="20713" y="16563"/>
                </a:lnTo>
                <a:lnTo>
                  <a:pt x="887" y="16563"/>
                </a:lnTo>
                <a:lnTo>
                  <a:pt x="887" y="1136"/>
                </a:ln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solidFill>
                <a:schemeClr val="accent6"/>
              </a:solidFill>
            </a:endParaRPr>
          </a:p>
        </p:txBody>
      </p:sp>
      <p:sp>
        <p:nvSpPr>
          <p:cNvPr id="28" name="Shape">
            <a:extLst>
              <a:ext uri="{FF2B5EF4-FFF2-40B4-BE49-F238E27FC236}">
                <a16:creationId xmlns:a16="http://schemas.microsoft.com/office/drawing/2014/main" id="{9D8E04E0-122C-4BB7-B176-335C6399FE47}"/>
              </a:ext>
            </a:extLst>
          </p:cNvPr>
          <p:cNvSpPr/>
          <p:nvPr/>
        </p:nvSpPr>
        <p:spPr>
          <a:xfrm>
            <a:off x="14635878" y="8071126"/>
            <a:ext cx="919250" cy="9192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62" y="0"/>
                </a:moveTo>
                <a:lnTo>
                  <a:pt x="10362" y="3597"/>
                </a:lnTo>
                <a:lnTo>
                  <a:pt x="11238" y="3597"/>
                </a:lnTo>
                <a:lnTo>
                  <a:pt x="11238" y="0"/>
                </a:lnTo>
                <a:lnTo>
                  <a:pt x="10362" y="0"/>
                </a:lnTo>
                <a:close/>
                <a:moveTo>
                  <a:pt x="3468" y="2848"/>
                </a:moveTo>
                <a:lnTo>
                  <a:pt x="2848" y="3468"/>
                </a:lnTo>
                <a:lnTo>
                  <a:pt x="5393" y="6014"/>
                </a:lnTo>
                <a:lnTo>
                  <a:pt x="6014" y="5393"/>
                </a:lnTo>
                <a:lnTo>
                  <a:pt x="3468" y="2848"/>
                </a:lnTo>
                <a:close/>
                <a:moveTo>
                  <a:pt x="18127" y="2853"/>
                </a:moveTo>
                <a:lnTo>
                  <a:pt x="15583" y="5397"/>
                </a:lnTo>
                <a:lnTo>
                  <a:pt x="16203" y="6017"/>
                </a:lnTo>
                <a:lnTo>
                  <a:pt x="18747" y="3473"/>
                </a:lnTo>
                <a:lnTo>
                  <a:pt x="18127" y="2853"/>
                </a:lnTo>
                <a:close/>
                <a:moveTo>
                  <a:pt x="10800" y="5383"/>
                </a:moveTo>
                <a:cubicBezTo>
                  <a:pt x="9414" y="5383"/>
                  <a:pt x="8027" y="5912"/>
                  <a:pt x="6970" y="6970"/>
                </a:cubicBezTo>
                <a:cubicBezTo>
                  <a:pt x="4855" y="9085"/>
                  <a:pt x="4855" y="12515"/>
                  <a:pt x="6970" y="14630"/>
                </a:cubicBezTo>
                <a:cubicBezTo>
                  <a:pt x="9085" y="16745"/>
                  <a:pt x="12515" y="16745"/>
                  <a:pt x="14630" y="14630"/>
                </a:cubicBezTo>
                <a:cubicBezTo>
                  <a:pt x="16745" y="12515"/>
                  <a:pt x="16745" y="9085"/>
                  <a:pt x="14630" y="6970"/>
                </a:cubicBezTo>
                <a:cubicBezTo>
                  <a:pt x="13573" y="5912"/>
                  <a:pt x="12186" y="5383"/>
                  <a:pt x="10800" y="5383"/>
                </a:cubicBezTo>
                <a:close/>
                <a:moveTo>
                  <a:pt x="10800" y="6278"/>
                </a:moveTo>
                <a:cubicBezTo>
                  <a:pt x="11957" y="6278"/>
                  <a:pt x="13115" y="6720"/>
                  <a:pt x="13997" y="7603"/>
                </a:cubicBezTo>
                <a:cubicBezTo>
                  <a:pt x="15763" y="9368"/>
                  <a:pt x="15763" y="12232"/>
                  <a:pt x="13997" y="13997"/>
                </a:cubicBezTo>
                <a:cubicBezTo>
                  <a:pt x="12232" y="15763"/>
                  <a:pt x="9368" y="15763"/>
                  <a:pt x="7603" y="13997"/>
                </a:cubicBezTo>
                <a:cubicBezTo>
                  <a:pt x="5837" y="12232"/>
                  <a:pt x="5837" y="9368"/>
                  <a:pt x="7603" y="7603"/>
                </a:cubicBezTo>
                <a:cubicBezTo>
                  <a:pt x="8485" y="6720"/>
                  <a:pt x="9643" y="6278"/>
                  <a:pt x="10800" y="6278"/>
                </a:cubicBezTo>
                <a:close/>
                <a:moveTo>
                  <a:pt x="0" y="10362"/>
                </a:moveTo>
                <a:lnTo>
                  <a:pt x="0" y="11238"/>
                </a:lnTo>
                <a:lnTo>
                  <a:pt x="3597" y="11238"/>
                </a:lnTo>
                <a:lnTo>
                  <a:pt x="3597" y="10362"/>
                </a:lnTo>
                <a:lnTo>
                  <a:pt x="0" y="10362"/>
                </a:lnTo>
                <a:close/>
                <a:moveTo>
                  <a:pt x="18003" y="10362"/>
                </a:moveTo>
                <a:lnTo>
                  <a:pt x="18003" y="11238"/>
                </a:lnTo>
                <a:lnTo>
                  <a:pt x="21600" y="11238"/>
                </a:lnTo>
                <a:lnTo>
                  <a:pt x="21600" y="10362"/>
                </a:lnTo>
                <a:lnTo>
                  <a:pt x="18003" y="10362"/>
                </a:lnTo>
                <a:close/>
                <a:moveTo>
                  <a:pt x="5397" y="15583"/>
                </a:moveTo>
                <a:lnTo>
                  <a:pt x="2853" y="18127"/>
                </a:lnTo>
                <a:lnTo>
                  <a:pt x="3473" y="18747"/>
                </a:lnTo>
                <a:lnTo>
                  <a:pt x="6017" y="16203"/>
                </a:lnTo>
                <a:lnTo>
                  <a:pt x="5397" y="15583"/>
                </a:lnTo>
                <a:close/>
                <a:moveTo>
                  <a:pt x="16207" y="15586"/>
                </a:moveTo>
                <a:lnTo>
                  <a:pt x="15586" y="16207"/>
                </a:lnTo>
                <a:lnTo>
                  <a:pt x="18132" y="18752"/>
                </a:lnTo>
                <a:lnTo>
                  <a:pt x="18752" y="18132"/>
                </a:lnTo>
                <a:lnTo>
                  <a:pt x="16207" y="15586"/>
                </a:lnTo>
                <a:close/>
                <a:moveTo>
                  <a:pt x="10362" y="18003"/>
                </a:moveTo>
                <a:lnTo>
                  <a:pt x="10362" y="21600"/>
                </a:lnTo>
                <a:lnTo>
                  <a:pt x="11238" y="21600"/>
                </a:lnTo>
                <a:lnTo>
                  <a:pt x="11238" y="18003"/>
                </a:lnTo>
                <a:lnTo>
                  <a:pt x="10362" y="18003"/>
                </a:ln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solidFill>
                <a:schemeClr val="accent6"/>
              </a:solidFill>
            </a:endParaRPr>
          </a:p>
        </p:txBody>
      </p:sp>
      <p:sp>
        <p:nvSpPr>
          <p:cNvPr id="29" name="Shape">
            <a:extLst>
              <a:ext uri="{FF2B5EF4-FFF2-40B4-BE49-F238E27FC236}">
                <a16:creationId xmlns:a16="http://schemas.microsoft.com/office/drawing/2014/main" id="{E250ACF4-058C-4D97-8ADD-EE28489BE173}"/>
              </a:ext>
            </a:extLst>
          </p:cNvPr>
          <p:cNvSpPr/>
          <p:nvPr/>
        </p:nvSpPr>
        <p:spPr>
          <a:xfrm>
            <a:off x="16579185" y="8071109"/>
            <a:ext cx="919250" cy="9192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1689"/>
                </a:lnTo>
                <a:lnTo>
                  <a:pt x="20720" y="11689"/>
                </a:lnTo>
                <a:lnTo>
                  <a:pt x="20720" y="20719"/>
                </a:lnTo>
                <a:lnTo>
                  <a:pt x="880" y="20719"/>
                </a:lnTo>
                <a:lnTo>
                  <a:pt x="880" y="881"/>
                </a:lnTo>
                <a:lnTo>
                  <a:pt x="13036" y="881"/>
                </a:lnTo>
                <a:lnTo>
                  <a:pt x="13036" y="0"/>
                </a:lnTo>
                <a:lnTo>
                  <a:pt x="0" y="0"/>
                </a:lnTo>
                <a:close/>
                <a:moveTo>
                  <a:pt x="17444" y="2183"/>
                </a:moveTo>
                <a:lnTo>
                  <a:pt x="16842" y="2783"/>
                </a:lnTo>
                <a:lnTo>
                  <a:pt x="19488" y="5430"/>
                </a:lnTo>
                <a:lnTo>
                  <a:pt x="15981" y="5430"/>
                </a:lnTo>
                <a:cubicBezTo>
                  <a:pt x="15981" y="5430"/>
                  <a:pt x="15936" y="5430"/>
                  <a:pt x="15846" y="5432"/>
                </a:cubicBezTo>
                <a:cubicBezTo>
                  <a:pt x="15755" y="5435"/>
                  <a:pt x="15617" y="5440"/>
                  <a:pt x="15432" y="5449"/>
                </a:cubicBezTo>
                <a:cubicBezTo>
                  <a:pt x="13689" y="5515"/>
                  <a:pt x="12118" y="6247"/>
                  <a:pt x="10967" y="7399"/>
                </a:cubicBezTo>
                <a:cubicBezTo>
                  <a:pt x="9815" y="8550"/>
                  <a:pt x="9083" y="10121"/>
                  <a:pt x="9017" y="11864"/>
                </a:cubicBezTo>
                <a:cubicBezTo>
                  <a:pt x="9013" y="11934"/>
                  <a:pt x="9012" y="11965"/>
                  <a:pt x="9011" y="11989"/>
                </a:cubicBezTo>
                <a:cubicBezTo>
                  <a:pt x="9011" y="12013"/>
                  <a:pt x="9011" y="12030"/>
                  <a:pt x="9010" y="12073"/>
                </a:cubicBezTo>
                <a:lnTo>
                  <a:pt x="9885" y="12073"/>
                </a:lnTo>
                <a:cubicBezTo>
                  <a:pt x="9888" y="11965"/>
                  <a:pt x="9887" y="11961"/>
                  <a:pt x="9897" y="11757"/>
                </a:cubicBezTo>
                <a:cubicBezTo>
                  <a:pt x="10048" y="8790"/>
                  <a:pt x="12419" y="6421"/>
                  <a:pt x="15386" y="6268"/>
                </a:cubicBezTo>
                <a:cubicBezTo>
                  <a:pt x="15799" y="6247"/>
                  <a:pt x="16027" y="6244"/>
                  <a:pt x="16027" y="6244"/>
                </a:cubicBezTo>
                <a:lnTo>
                  <a:pt x="19439" y="6244"/>
                </a:lnTo>
                <a:lnTo>
                  <a:pt x="16842" y="8841"/>
                </a:lnTo>
                <a:lnTo>
                  <a:pt x="17444" y="9443"/>
                </a:lnTo>
                <a:lnTo>
                  <a:pt x="21074" y="5813"/>
                </a:lnTo>
                <a:lnTo>
                  <a:pt x="17444" y="2183"/>
                </a:ln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solidFill>
                <a:schemeClr val="accent6"/>
              </a:solidFill>
            </a:endParaRPr>
          </a:p>
        </p:txBody>
      </p:sp>
      <p:sp>
        <p:nvSpPr>
          <p:cNvPr id="30" name="Shape">
            <a:extLst>
              <a:ext uri="{FF2B5EF4-FFF2-40B4-BE49-F238E27FC236}">
                <a16:creationId xmlns:a16="http://schemas.microsoft.com/office/drawing/2014/main" id="{D6A4EDF2-1237-419F-855F-DE3670CD01CF}"/>
              </a:ext>
            </a:extLst>
          </p:cNvPr>
          <p:cNvSpPr/>
          <p:nvPr/>
        </p:nvSpPr>
        <p:spPr>
          <a:xfrm>
            <a:off x="18522492" y="8107285"/>
            <a:ext cx="927531" cy="846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8" h="21570" extrusionOk="0">
                <a:moveTo>
                  <a:pt x="6134" y="0"/>
                </a:moveTo>
                <a:cubicBezTo>
                  <a:pt x="4371" y="1"/>
                  <a:pt x="2593" y="770"/>
                  <a:pt x="1360" y="2391"/>
                </a:cubicBezTo>
                <a:cubicBezTo>
                  <a:pt x="406" y="3646"/>
                  <a:pt x="-24" y="5199"/>
                  <a:pt x="1" y="6731"/>
                </a:cubicBezTo>
                <a:cubicBezTo>
                  <a:pt x="27" y="8297"/>
                  <a:pt x="528" y="9857"/>
                  <a:pt x="1510" y="11132"/>
                </a:cubicBezTo>
                <a:lnTo>
                  <a:pt x="10847" y="21570"/>
                </a:lnTo>
                <a:lnTo>
                  <a:pt x="20076" y="11132"/>
                </a:lnTo>
                <a:cubicBezTo>
                  <a:pt x="21010" y="9851"/>
                  <a:pt x="21494" y="8315"/>
                  <a:pt x="21535" y="6772"/>
                </a:cubicBezTo>
                <a:cubicBezTo>
                  <a:pt x="21576" y="5230"/>
                  <a:pt x="21175" y="3657"/>
                  <a:pt x="20226" y="2391"/>
                </a:cubicBezTo>
                <a:cubicBezTo>
                  <a:pt x="19028" y="792"/>
                  <a:pt x="17297" y="35"/>
                  <a:pt x="15580" y="2"/>
                </a:cubicBezTo>
                <a:cubicBezTo>
                  <a:pt x="13860" y="-30"/>
                  <a:pt x="12122" y="664"/>
                  <a:pt x="10793" y="2114"/>
                </a:cubicBezTo>
                <a:cubicBezTo>
                  <a:pt x="9502" y="700"/>
                  <a:pt x="7816" y="-1"/>
                  <a:pt x="6134" y="0"/>
                </a:cubicBezTo>
                <a:close/>
                <a:moveTo>
                  <a:pt x="6237" y="1013"/>
                </a:moveTo>
                <a:cubicBezTo>
                  <a:pt x="6422" y="1012"/>
                  <a:pt x="6607" y="1021"/>
                  <a:pt x="6791" y="1040"/>
                </a:cubicBezTo>
                <a:cubicBezTo>
                  <a:pt x="8295" y="1193"/>
                  <a:pt x="9745" y="1979"/>
                  <a:pt x="10779" y="3369"/>
                </a:cubicBezTo>
                <a:cubicBezTo>
                  <a:pt x="11789" y="2048"/>
                  <a:pt x="13230" y="1212"/>
                  <a:pt x="14795" y="1040"/>
                </a:cubicBezTo>
                <a:cubicBezTo>
                  <a:pt x="16327" y="872"/>
                  <a:pt x="17875" y="1364"/>
                  <a:pt x="18998" y="2529"/>
                </a:cubicBezTo>
                <a:cubicBezTo>
                  <a:pt x="20101" y="3675"/>
                  <a:pt x="20631" y="5220"/>
                  <a:pt x="20637" y="6755"/>
                </a:cubicBezTo>
                <a:cubicBezTo>
                  <a:pt x="20644" y="8312"/>
                  <a:pt x="20115" y="9875"/>
                  <a:pt x="19034" y="11078"/>
                </a:cubicBezTo>
                <a:lnTo>
                  <a:pt x="10793" y="19910"/>
                </a:lnTo>
                <a:lnTo>
                  <a:pt x="2552" y="11078"/>
                </a:lnTo>
                <a:cubicBezTo>
                  <a:pt x="267" y="8774"/>
                  <a:pt x="282" y="4808"/>
                  <a:pt x="2588" y="2529"/>
                </a:cubicBezTo>
                <a:cubicBezTo>
                  <a:pt x="3632" y="1498"/>
                  <a:pt x="4939" y="1017"/>
                  <a:pt x="6237" y="1013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solidFill>
                <a:schemeClr val="accent6"/>
              </a:solidFill>
            </a:endParaRPr>
          </a:p>
        </p:txBody>
      </p:sp>
      <p:sp>
        <p:nvSpPr>
          <p:cNvPr id="31" name="Shape">
            <a:extLst>
              <a:ext uri="{FF2B5EF4-FFF2-40B4-BE49-F238E27FC236}">
                <a16:creationId xmlns:a16="http://schemas.microsoft.com/office/drawing/2014/main" id="{53EC76FE-BC49-4107-9A7E-ECE56259E481}"/>
              </a:ext>
            </a:extLst>
          </p:cNvPr>
          <p:cNvSpPr/>
          <p:nvPr/>
        </p:nvSpPr>
        <p:spPr>
          <a:xfrm>
            <a:off x="20474080" y="8050633"/>
            <a:ext cx="686291" cy="9602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320" y="0"/>
                </a:moveTo>
                <a:lnTo>
                  <a:pt x="12320" y="716"/>
                </a:lnTo>
                <a:lnTo>
                  <a:pt x="16397" y="3630"/>
                </a:lnTo>
                <a:cubicBezTo>
                  <a:pt x="16125" y="3627"/>
                  <a:pt x="15854" y="3624"/>
                  <a:pt x="15584" y="3623"/>
                </a:cubicBezTo>
                <a:cubicBezTo>
                  <a:pt x="15314" y="3622"/>
                  <a:pt x="15045" y="3622"/>
                  <a:pt x="14777" y="3622"/>
                </a:cubicBezTo>
                <a:lnTo>
                  <a:pt x="14079" y="3622"/>
                </a:lnTo>
                <a:cubicBezTo>
                  <a:pt x="13020" y="3622"/>
                  <a:pt x="11939" y="3622"/>
                  <a:pt x="10873" y="3662"/>
                </a:cubicBezTo>
                <a:cubicBezTo>
                  <a:pt x="9806" y="3702"/>
                  <a:pt x="8754" y="3783"/>
                  <a:pt x="7756" y="3944"/>
                </a:cubicBezTo>
                <a:cubicBezTo>
                  <a:pt x="5943" y="4271"/>
                  <a:pt x="4328" y="4940"/>
                  <a:pt x="3053" y="5851"/>
                </a:cubicBezTo>
                <a:cubicBezTo>
                  <a:pt x="1778" y="6762"/>
                  <a:pt x="842" y="7916"/>
                  <a:pt x="385" y="9212"/>
                </a:cubicBezTo>
                <a:cubicBezTo>
                  <a:pt x="277" y="9551"/>
                  <a:pt x="196" y="9899"/>
                  <a:pt x="134" y="10252"/>
                </a:cubicBezTo>
                <a:cubicBezTo>
                  <a:pt x="72" y="10605"/>
                  <a:pt x="30" y="10964"/>
                  <a:pt x="0" y="11326"/>
                </a:cubicBezTo>
                <a:lnTo>
                  <a:pt x="1335" y="11326"/>
                </a:lnTo>
                <a:cubicBezTo>
                  <a:pt x="1364" y="11035"/>
                  <a:pt x="1402" y="10746"/>
                  <a:pt x="1455" y="10462"/>
                </a:cubicBezTo>
                <a:cubicBezTo>
                  <a:pt x="1508" y="10178"/>
                  <a:pt x="1576" y="9898"/>
                  <a:pt x="1663" y="9624"/>
                </a:cubicBezTo>
                <a:cubicBezTo>
                  <a:pt x="2079" y="8446"/>
                  <a:pt x="2930" y="7398"/>
                  <a:pt x="4089" y="6569"/>
                </a:cubicBezTo>
                <a:cubicBezTo>
                  <a:pt x="5249" y="5741"/>
                  <a:pt x="6715" y="5132"/>
                  <a:pt x="8363" y="4835"/>
                </a:cubicBezTo>
                <a:cubicBezTo>
                  <a:pt x="9271" y="4688"/>
                  <a:pt x="10226" y="4615"/>
                  <a:pt x="11196" y="4579"/>
                </a:cubicBezTo>
                <a:cubicBezTo>
                  <a:pt x="12165" y="4542"/>
                  <a:pt x="13148" y="4542"/>
                  <a:pt x="14110" y="4542"/>
                </a:cubicBezTo>
                <a:lnTo>
                  <a:pt x="14746" y="4542"/>
                </a:lnTo>
                <a:cubicBezTo>
                  <a:pt x="15040" y="4542"/>
                  <a:pt x="15335" y="4542"/>
                  <a:pt x="15631" y="4544"/>
                </a:cubicBezTo>
                <a:cubicBezTo>
                  <a:pt x="15928" y="4546"/>
                  <a:pt x="16226" y="4549"/>
                  <a:pt x="16524" y="4554"/>
                </a:cubicBezTo>
                <a:lnTo>
                  <a:pt x="12320" y="7559"/>
                </a:lnTo>
                <a:lnTo>
                  <a:pt x="13320" y="8275"/>
                </a:lnTo>
                <a:lnTo>
                  <a:pt x="19120" y="4130"/>
                </a:lnTo>
                <a:lnTo>
                  <a:pt x="13320" y="0"/>
                </a:lnTo>
                <a:close/>
                <a:moveTo>
                  <a:pt x="20265" y="10274"/>
                </a:moveTo>
                <a:cubicBezTo>
                  <a:pt x="20236" y="10565"/>
                  <a:pt x="20198" y="10854"/>
                  <a:pt x="20145" y="11138"/>
                </a:cubicBezTo>
                <a:cubicBezTo>
                  <a:pt x="20092" y="11422"/>
                  <a:pt x="20024" y="11702"/>
                  <a:pt x="19937" y="11976"/>
                </a:cubicBezTo>
                <a:cubicBezTo>
                  <a:pt x="19521" y="13154"/>
                  <a:pt x="18670" y="14203"/>
                  <a:pt x="17511" y="15032"/>
                </a:cubicBezTo>
                <a:cubicBezTo>
                  <a:pt x="16351" y="15860"/>
                  <a:pt x="14885" y="16468"/>
                  <a:pt x="13237" y="16765"/>
                </a:cubicBezTo>
                <a:cubicBezTo>
                  <a:pt x="12329" y="16912"/>
                  <a:pt x="11374" y="16985"/>
                  <a:pt x="10404" y="17022"/>
                </a:cubicBezTo>
                <a:cubicBezTo>
                  <a:pt x="9435" y="17059"/>
                  <a:pt x="8452" y="17058"/>
                  <a:pt x="7490" y="17058"/>
                </a:cubicBezTo>
                <a:lnTo>
                  <a:pt x="6854" y="17058"/>
                </a:lnTo>
                <a:cubicBezTo>
                  <a:pt x="6560" y="17058"/>
                  <a:pt x="6265" y="17058"/>
                  <a:pt x="5969" y="17056"/>
                </a:cubicBezTo>
                <a:cubicBezTo>
                  <a:pt x="5672" y="17054"/>
                  <a:pt x="5374" y="17051"/>
                  <a:pt x="5076" y="17046"/>
                </a:cubicBezTo>
                <a:lnTo>
                  <a:pt x="9280" y="14041"/>
                </a:lnTo>
                <a:lnTo>
                  <a:pt x="8280" y="13325"/>
                </a:lnTo>
                <a:lnTo>
                  <a:pt x="2480" y="17470"/>
                </a:lnTo>
                <a:lnTo>
                  <a:pt x="8280" y="21600"/>
                </a:lnTo>
                <a:lnTo>
                  <a:pt x="9280" y="20884"/>
                </a:lnTo>
                <a:lnTo>
                  <a:pt x="5203" y="17970"/>
                </a:lnTo>
                <a:cubicBezTo>
                  <a:pt x="5475" y="17973"/>
                  <a:pt x="5746" y="17976"/>
                  <a:pt x="6016" y="17977"/>
                </a:cubicBezTo>
                <a:cubicBezTo>
                  <a:pt x="6286" y="17978"/>
                  <a:pt x="6555" y="17978"/>
                  <a:pt x="6823" y="17978"/>
                </a:cubicBezTo>
                <a:lnTo>
                  <a:pt x="7521" y="17978"/>
                </a:lnTo>
                <a:cubicBezTo>
                  <a:pt x="8580" y="17978"/>
                  <a:pt x="9661" y="17979"/>
                  <a:pt x="10727" y="17939"/>
                </a:cubicBezTo>
                <a:cubicBezTo>
                  <a:pt x="11794" y="17899"/>
                  <a:pt x="12846" y="17817"/>
                  <a:pt x="13844" y="17656"/>
                </a:cubicBezTo>
                <a:cubicBezTo>
                  <a:pt x="15657" y="17329"/>
                  <a:pt x="17272" y="16660"/>
                  <a:pt x="18547" y="15749"/>
                </a:cubicBezTo>
                <a:cubicBezTo>
                  <a:pt x="19822" y="14838"/>
                  <a:pt x="20758" y="13684"/>
                  <a:pt x="21215" y="12388"/>
                </a:cubicBezTo>
                <a:cubicBezTo>
                  <a:pt x="21323" y="12049"/>
                  <a:pt x="21404" y="11701"/>
                  <a:pt x="21466" y="11348"/>
                </a:cubicBezTo>
                <a:cubicBezTo>
                  <a:pt x="21528" y="10995"/>
                  <a:pt x="21570" y="10636"/>
                  <a:pt x="21600" y="10274"/>
                </a:cubicBezTo>
                <a:lnTo>
                  <a:pt x="20265" y="10274"/>
                </a:ln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solidFill>
                <a:schemeClr val="accent6"/>
              </a:solidFill>
            </a:endParaRPr>
          </a:p>
        </p:txBody>
      </p:sp>
      <p:sp>
        <p:nvSpPr>
          <p:cNvPr id="32" name="Shape">
            <a:extLst>
              <a:ext uri="{FF2B5EF4-FFF2-40B4-BE49-F238E27FC236}">
                <a16:creationId xmlns:a16="http://schemas.microsoft.com/office/drawing/2014/main" id="{2981D798-8D9D-4090-82D2-FAD25F318D92}"/>
              </a:ext>
            </a:extLst>
          </p:cNvPr>
          <p:cNvSpPr/>
          <p:nvPr/>
        </p:nvSpPr>
        <p:spPr>
          <a:xfrm>
            <a:off x="8897126" y="10438992"/>
            <a:ext cx="892713" cy="5565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15342" y="21600"/>
                </a:lnTo>
                <a:lnTo>
                  <a:pt x="15342" y="11488"/>
                </a:lnTo>
                <a:lnTo>
                  <a:pt x="21600" y="20847"/>
                </a:lnTo>
                <a:lnTo>
                  <a:pt x="21600" y="619"/>
                </a:lnTo>
                <a:lnTo>
                  <a:pt x="15342" y="9976"/>
                </a:lnTo>
                <a:lnTo>
                  <a:pt x="15342" y="0"/>
                </a:lnTo>
                <a:lnTo>
                  <a:pt x="0" y="0"/>
                </a:lnTo>
                <a:close/>
                <a:moveTo>
                  <a:pt x="886" y="1356"/>
                </a:moveTo>
                <a:lnTo>
                  <a:pt x="14456" y="1356"/>
                </a:lnTo>
                <a:lnTo>
                  <a:pt x="14456" y="20244"/>
                </a:lnTo>
                <a:lnTo>
                  <a:pt x="886" y="20244"/>
                </a:lnTo>
                <a:lnTo>
                  <a:pt x="886" y="1356"/>
                </a:lnTo>
                <a:close/>
                <a:moveTo>
                  <a:pt x="20707" y="3972"/>
                </a:moveTo>
                <a:lnTo>
                  <a:pt x="20707" y="17493"/>
                </a:lnTo>
                <a:lnTo>
                  <a:pt x="16186" y="10732"/>
                </a:lnTo>
                <a:lnTo>
                  <a:pt x="20707" y="3972"/>
                </a:ln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solidFill>
                <a:schemeClr val="accent6"/>
              </a:solidFill>
            </a:endParaRPr>
          </a:p>
        </p:txBody>
      </p:sp>
      <p:sp>
        <p:nvSpPr>
          <p:cNvPr id="33" name="Shape">
            <a:extLst>
              <a:ext uri="{FF2B5EF4-FFF2-40B4-BE49-F238E27FC236}">
                <a16:creationId xmlns:a16="http://schemas.microsoft.com/office/drawing/2014/main" id="{D72B7335-A107-40AF-AA9F-EDB3AB1E2D16}"/>
              </a:ext>
            </a:extLst>
          </p:cNvPr>
          <p:cNvSpPr/>
          <p:nvPr/>
        </p:nvSpPr>
        <p:spPr>
          <a:xfrm>
            <a:off x="10750671" y="10293823"/>
            <a:ext cx="778267" cy="846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84" h="21585" extrusionOk="0">
                <a:moveTo>
                  <a:pt x="10716" y="1"/>
                </a:moveTo>
                <a:cubicBezTo>
                  <a:pt x="9147" y="-15"/>
                  <a:pt x="7629" y="516"/>
                  <a:pt x="6463" y="1490"/>
                </a:cubicBezTo>
                <a:cubicBezTo>
                  <a:pt x="5663" y="2158"/>
                  <a:pt x="5072" y="3013"/>
                  <a:pt x="4750" y="3966"/>
                </a:cubicBezTo>
                <a:cubicBezTo>
                  <a:pt x="4032" y="6089"/>
                  <a:pt x="4608" y="8255"/>
                  <a:pt x="5555" y="10144"/>
                </a:cubicBezTo>
                <a:cubicBezTo>
                  <a:pt x="6012" y="11054"/>
                  <a:pt x="6568" y="11931"/>
                  <a:pt x="7292" y="12701"/>
                </a:cubicBezTo>
                <a:cubicBezTo>
                  <a:pt x="7356" y="12769"/>
                  <a:pt x="7423" y="12835"/>
                  <a:pt x="7489" y="12901"/>
                </a:cubicBezTo>
                <a:cubicBezTo>
                  <a:pt x="5629" y="13155"/>
                  <a:pt x="3903" y="13959"/>
                  <a:pt x="2572" y="15197"/>
                </a:cubicBezTo>
                <a:cubicBezTo>
                  <a:pt x="760" y="16882"/>
                  <a:pt x="-111" y="19200"/>
                  <a:pt x="12" y="21585"/>
                </a:cubicBezTo>
                <a:lnTo>
                  <a:pt x="21370" y="21585"/>
                </a:lnTo>
                <a:cubicBezTo>
                  <a:pt x="21489" y="19678"/>
                  <a:pt x="20896" y="17792"/>
                  <a:pt x="19691" y="16244"/>
                </a:cubicBezTo>
                <a:cubicBezTo>
                  <a:pt x="18298" y="14455"/>
                  <a:pt x="16202" y="13253"/>
                  <a:pt x="13861" y="12891"/>
                </a:cubicBezTo>
                <a:cubicBezTo>
                  <a:pt x="14266" y="12500"/>
                  <a:pt x="14638" y="12069"/>
                  <a:pt x="14960" y="11613"/>
                </a:cubicBezTo>
                <a:cubicBezTo>
                  <a:pt x="15763" y="10477"/>
                  <a:pt x="16298" y="9192"/>
                  <a:pt x="16640" y="7851"/>
                </a:cubicBezTo>
                <a:cubicBezTo>
                  <a:pt x="16940" y="6671"/>
                  <a:pt x="17084" y="5453"/>
                  <a:pt x="16771" y="4293"/>
                </a:cubicBezTo>
                <a:cubicBezTo>
                  <a:pt x="16477" y="3205"/>
                  <a:pt x="15801" y="2236"/>
                  <a:pt x="14878" y="1490"/>
                </a:cubicBezTo>
                <a:cubicBezTo>
                  <a:pt x="13722" y="554"/>
                  <a:pt x="12250" y="16"/>
                  <a:pt x="10716" y="1"/>
                </a:cubicBezTo>
                <a:close/>
                <a:moveTo>
                  <a:pt x="10691" y="884"/>
                </a:moveTo>
                <a:cubicBezTo>
                  <a:pt x="11872" y="890"/>
                  <a:pt x="13016" y="1264"/>
                  <a:pt x="13948" y="1938"/>
                </a:cubicBezTo>
                <a:cubicBezTo>
                  <a:pt x="14846" y="2586"/>
                  <a:pt x="15494" y="3474"/>
                  <a:pt x="15794" y="4473"/>
                </a:cubicBezTo>
                <a:cubicBezTo>
                  <a:pt x="16126" y="5573"/>
                  <a:pt x="16020" y="6741"/>
                  <a:pt x="15718" y="7869"/>
                </a:cubicBezTo>
                <a:cubicBezTo>
                  <a:pt x="15423" y="8965"/>
                  <a:pt x="14924" y="10025"/>
                  <a:pt x="14294" y="10950"/>
                </a:cubicBezTo>
                <a:cubicBezTo>
                  <a:pt x="13968" y="11429"/>
                  <a:pt x="13599" y="11878"/>
                  <a:pt x="13185" y="12278"/>
                </a:cubicBezTo>
                <a:cubicBezTo>
                  <a:pt x="12788" y="12661"/>
                  <a:pt x="12346" y="13002"/>
                  <a:pt x="11803" y="13237"/>
                </a:cubicBezTo>
                <a:cubicBezTo>
                  <a:pt x="11448" y="13391"/>
                  <a:pt x="11065" y="13485"/>
                  <a:pt x="10676" y="13481"/>
                </a:cubicBezTo>
                <a:cubicBezTo>
                  <a:pt x="10304" y="13476"/>
                  <a:pt x="9941" y="13381"/>
                  <a:pt x="9599" y="13237"/>
                </a:cubicBezTo>
                <a:cubicBezTo>
                  <a:pt x="8547" y="12793"/>
                  <a:pt x="7801" y="11949"/>
                  <a:pt x="7200" y="11057"/>
                </a:cubicBezTo>
                <a:cubicBezTo>
                  <a:pt x="6575" y="10130"/>
                  <a:pt x="6078" y="9121"/>
                  <a:pt x="5741" y="8051"/>
                </a:cubicBezTo>
                <a:cubicBezTo>
                  <a:pt x="5378" y="6893"/>
                  <a:pt x="5217" y="5688"/>
                  <a:pt x="5529" y="4549"/>
                </a:cubicBezTo>
                <a:cubicBezTo>
                  <a:pt x="5810" y="3523"/>
                  <a:pt x="6461" y="2605"/>
                  <a:pt x="7382" y="1938"/>
                </a:cubicBezTo>
                <a:cubicBezTo>
                  <a:pt x="8327" y="1252"/>
                  <a:pt x="9491" y="878"/>
                  <a:pt x="10691" y="884"/>
                </a:cubicBezTo>
                <a:close/>
                <a:moveTo>
                  <a:pt x="8418" y="13662"/>
                </a:moveTo>
                <a:cubicBezTo>
                  <a:pt x="8850" y="13944"/>
                  <a:pt x="9330" y="14162"/>
                  <a:pt x="9864" y="14267"/>
                </a:cubicBezTo>
                <a:cubicBezTo>
                  <a:pt x="10167" y="14327"/>
                  <a:pt x="10477" y="14346"/>
                  <a:pt x="10787" y="14339"/>
                </a:cubicBezTo>
                <a:cubicBezTo>
                  <a:pt x="11106" y="14332"/>
                  <a:pt x="11425" y="14298"/>
                  <a:pt x="11732" y="14217"/>
                </a:cubicBezTo>
                <a:cubicBezTo>
                  <a:pt x="12174" y="14102"/>
                  <a:pt x="12567" y="13906"/>
                  <a:pt x="12927" y="13664"/>
                </a:cubicBezTo>
                <a:cubicBezTo>
                  <a:pt x="13911" y="13761"/>
                  <a:pt x="14863" y="14001"/>
                  <a:pt x="15748" y="14372"/>
                </a:cubicBezTo>
                <a:cubicBezTo>
                  <a:pt x="16748" y="14790"/>
                  <a:pt x="17671" y="15374"/>
                  <a:pt x="18418" y="16147"/>
                </a:cubicBezTo>
                <a:cubicBezTo>
                  <a:pt x="19022" y="16771"/>
                  <a:pt x="19484" y="17493"/>
                  <a:pt x="19806" y="18263"/>
                </a:cubicBezTo>
                <a:cubicBezTo>
                  <a:pt x="20130" y="19038"/>
                  <a:pt x="20315" y="19865"/>
                  <a:pt x="20344" y="20710"/>
                </a:cubicBezTo>
                <a:lnTo>
                  <a:pt x="1018" y="20710"/>
                </a:lnTo>
                <a:cubicBezTo>
                  <a:pt x="1033" y="18992"/>
                  <a:pt x="1739" y="17342"/>
                  <a:pt x="2996" y="16080"/>
                </a:cubicBezTo>
                <a:cubicBezTo>
                  <a:pt x="3755" y="15319"/>
                  <a:pt x="4677" y="14734"/>
                  <a:pt x="5679" y="14324"/>
                </a:cubicBezTo>
                <a:cubicBezTo>
                  <a:pt x="6541" y="13970"/>
                  <a:pt x="7465" y="13745"/>
                  <a:pt x="8418" y="13662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solidFill>
                <a:schemeClr val="accent6"/>
              </a:solidFill>
            </a:endParaRPr>
          </a:p>
        </p:txBody>
      </p:sp>
      <p:sp>
        <p:nvSpPr>
          <p:cNvPr id="34" name="Shape">
            <a:extLst>
              <a:ext uri="{FF2B5EF4-FFF2-40B4-BE49-F238E27FC236}">
                <a16:creationId xmlns:a16="http://schemas.microsoft.com/office/drawing/2014/main" id="{0D973F6A-B2BB-466F-B009-D00107138A2D}"/>
              </a:ext>
            </a:extLst>
          </p:cNvPr>
          <p:cNvSpPr/>
          <p:nvPr/>
        </p:nvSpPr>
        <p:spPr>
          <a:xfrm>
            <a:off x="12489770" y="10257664"/>
            <a:ext cx="1010046" cy="9192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15" h="21578" extrusionOk="0">
                <a:moveTo>
                  <a:pt x="10973" y="0"/>
                </a:moveTo>
                <a:cubicBezTo>
                  <a:pt x="7657" y="-22"/>
                  <a:pt x="4756" y="2753"/>
                  <a:pt x="4348" y="6571"/>
                </a:cubicBezTo>
                <a:cubicBezTo>
                  <a:pt x="1398" y="7895"/>
                  <a:pt x="-369" y="11307"/>
                  <a:pt x="65" y="14841"/>
                </a:cubicBezTo>
                <a:cubicBezTo>
                  <a:pt x="522" y="18561"/>
                  <a:pt x="3270" y="21390"/>
                  <a:pt x="6610" y="21578"/>
                </a:cubicBezTo>
                <a:lnTo>
                  <a:pt x="15461" y="21578"/>
                </a:lnTo>
                <a:cubicBezTo>
                  <a:pt x="18501" y="21461"/>
                  <a:pt x="20955" y="18749"/>
                  <a:pt x="21108" y="15337"/>
                </a:cubicBezTo>
                <a:cubicBezTo>
                  <a:pt x="21231" y="12568"/>
                  <a:pt x="19752" y="10025"/>
                  <a:pt x="17444" y="9038"/>
                </a:cubicBezTo>
                <a:cubicBezTo>
                  <a:pt x="18244" y="4863"/>
                  <a:pt x="15767" y="786"/>
                  <a:pt x="12013" y="98"/>
                </a:cubicBezTo>
                <a:cubicBezTo>
                  <a:pt x="11664" y="34"/>
                  <a:pt x="11316" y="2"/>
                  <a:pt x="10973" y="0"/>
                </a:cubicBezTo>
                <a:close/>
                <a:moveTo>
                  <a:pt x="10687" y="957"/>
                </a:moveTo>
                <a:cubicBezTo>
                  <a:pt x="14750" y="868"/>
                  <a:pt x="17685" y="5294"/>
                  <a:pt x="16443" y="9640"/>
                </a:cubicBezTo>
                <a:cubicBezTo>
                  <a:pt x="18735" y="10241"/>
                  <a:pt x="20329" y="12579"/>
                  <a:pt x="20246" y="15220"/>
                </a:cubicBezTo>
                <a:cubicBezTo>
                  <a:pt x="20150" y="18273"/>
                  <a:pt x="17910" y="20687"/>
                  <a:pt x="15190" y="20668"/>
                </a:cubicBezTo>
                <a:lnTo>
                  <a:pt x="6819" y="20668"/>
                </a:lnTo>
                <a:cubicBezTo>
                  <a:pt x="3779" y="20559"/>
                  <a:pt x="1271" y="17965"/>
                  <a:pt x="924" y="14572"/>
                </a:cubicBezTo>
                <a:cubicBezTo>
                  <a:pt x="590" y="11300"/>
                  <a:pt x="2377" y="8224"/>
                  <a:pt x="5179" y="7249"/>
                </a:cubicBezTo>
                <a:cubicBezTo>
                  <a:pt x="5185" y="3819"/>
                  <a:pt x="7632" y="1023"/>
                  <a:pt x="10687" y="957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solidFill>
                <a:schemeClr val="tx2"/>
              </a:solidFill>
            </a:endParaRPr>
          </a:p>
        </p:txBody>
      </p:sp>
      <p:sp>
        <p:nvSpPr>
          <p:cNvPr id="35" name="Shape">
            <a:extLst>
              <a:ext uri="{FF2B5EF4-FFF2-40B4-BE49-F238E27FC236}">
                <a16:creationId xmlns:a16="http://schemas.microsoft.com/office/drawing/2014/main" id="{8FD1DDB0-EDB1-4E1A-941E-649C74632377}"/>
              </a:ext>
            </a:extLst>
          </p:cNvPr>
          <p:cNvSpPr/>
          <p:nvPr/>
        </p:nvSpPr>
        <p:spPr>
          <a:xfrm>
            <a:off x="14460649" y="10255058"/>
            <a:ext cx="924160" cy="9244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291" y="0"/>
                </a:moveTo>
                <a:lnTo>
                  <a:pt x="6291" y="6303"/>
                </a:lnTo>
                <a:lnTo>
                  <a:pt x="7168" y="6303"/>
                </a:lnTo>
                <a:lnTo>
                  <a:pt x="7204" y="892"/>
                </a:lnTo>
                <a:lnTo>
                  <a:pt x="20728" y="892"/>
                </a:lnTo>
                <a:lnTo>
                  <a:pt x="20728" y="10356"/>
                </a:lnTo>
                <a:lnTo>
                  <a:pt x="18927" y="10356"/>
                </a:lnTo>
                <a:lnTo>
                  <a:pt x="18927" y="12640"/>
                </a:lnTo>
                <a:lnTo>
                  <a:pt x="16654" y="10353"/>
                </a:lnTo>
                <a:lnTo>
                  <a:pt x="15771" y="10353"/>
                </a:lnTo>
                <a:lnTo>
                  <a:pt x="15771" y="11270"/>
                </a:lnTo>
                <a:lnTo>
                  <a:pt x="16237" y="11270"/>
                </a:lnTo>
                <a:lnTo>
                  <a:pt x="19802" y="14410"/>
                </a:lnTo>
                <a:lnTo>
                  <a:pt x="19802" y="11245"/>
                </a:lnTo>
                <a:lnTo>
                  <a:pt x="21600" y="11245"/>
                </a:lnTo>
                <a:lnTo>
                  <a:pt x="21600" y="0"/>
                </a:lnTo>
                <a:lnTo>
                  <a:pt x="6291" y="0"/>
                </a:lnTo>
                <a:close/>
                <a:moveTo>
                  <a:pt x="0" y="7214"/>
                </a:moveTo>
                <a:lnTo>
                  <a:pt x="0" y="18461"/>
                </a:lnTo>
                <a:lnTo>
                  <a:pt x="5425" y="18461"/>
                </a:lnTo>
                <a:lnTo>
                  <a:pt x="5425" y="21600"/>
                </a:lnTo>
                <a:lnTo>
                  <a:pt x="9028" y="18444"/>
                </a:lnTo>
                <a:lnTo>
                  <a:pt x="14867" y="18444"/>
                </a:lnTo>
                <a:lnTo>
                  <a:pt x="14867" y="7214"/>
                </a:lnTo>
                <a:lnTo>
                  <a:pt x="0" y="7214"/>
                </a:lnTo>
                <a:close/>
                <a:moveTo>
                  <a:pt x="873" y="8117"/>
                </a:moveTo>
                <a:lnTo>
                  <a:pt x="13997" y="8117"/>
                </a:lnTo>
                <a:lnTo>
                  <a:pt x="13997" y="17562"/>
                </a:lnTo>
                <a:lnTo>
                  <a:pt x="8538" y="17562"/>
                </a:lnTo>
                <a:lnTo>
                  <a:pt x="6289" y="19861"/>
                </a:lnTo>
                <a:lnTo>
                  <a:pt x="6289" y="17553"/>
                </a:lnTo>
                <a:lnTo>
                  <a:pt x="873" y="17537"/>
                </a:lnTo>
                <a:lnTo>
                  <a:pt x="873" y="8117"/>
                </a:ln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solidFill>
                <a:schemeClr val="accent6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FDCFE1B-7159-41BF-B134-BC527BD0951E}"/>
              </a:ext>
            </a:extLst>
          </p:cNvPr>
          <p:cNvSpPr txBox="1"/>
          <p:nvPr/>
        </p:nvSpPr>
        <p:spPr>
          <a:xfrm>
            <a:off x="6821487" y="1466470"/>
            <a:ext cx="10744200" cy="860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4800" dirty="0">
                <a:solidFill>
                  <a:schemeClr val="tx2"/>
                </a:solidFill>
                <a:latin typeface="Open Sans Light" charset="0"/>
                <a:cs typeface="Open Sans Light" charset="0"/>
              </a:rPr>
              <a:t>Icon set two (light)</a:t>
            </a:r>
          </a:p>
        </p:txBody>
      </p:sp>
    </p:spTree>
    <p:extLst>
      <p:ext uri="{BB962C8B-B14F-4D97-AF65-F5344CB8AC3E}">
        <p14:creationId xmlns:p14="http://schemas.microsoft.com/office/powerpoint/2010/main" val="260047500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219359" y="549278"/>
            <a:ext cx="21948458" cy="2286000"/>
          </a:xfrm>
        </p:spPr>
        <p:txBody>
          <a:bodyPr/>
          <a:lstStyle/>
          <a:p>
            <a:r>
              <a:rPr lang="en-US" dirty="0"/>
              <a:t>Vector Icons Used</a:t>
            </a:r>
          </a:p>
        </p:txBody>
      </p:sp>
      <p:grpSp>
        <p:nvGrpSpPr>
          <p:cNvPr id="211" name="Group 210"/>
          <p:cNvGrpSpPr/>
          <p:nvPr/>
        </p:nvGrpSpPr>
        <p:grpSpPr>
          <a:xfrm rot="2700000">
            <a:off x="4630304" y="4700609"/>
            <a:ext cx="523723" cy="515283"/>
            <a:chOff x="-68263" y="1588"/>
            <a:chExt cx="8472488" cy="8335962"/>
          </a:xfrm>
          <a:solidFill>
            <a:schemeClr val="tx1"/>
          </a:solidFill>
        </p:grpSpPr>
        <p:sp>
          <p:nvSpPr>
            <p:cNvPr id="212" name="Freeform 9"/>
            <p:cNvSpPr>
              <a:spLocks/>
            </p:cNvSpPr>
            <p:nvPr/>
          </p:nvSpPr>
          <p:spPr bwMode="auto">
            <a:xfrm>
              <a:off x="4565650" y="1041400"/>
              <a:ext cx="2738438" cy="2738437"/>
            </a:xfrm>
            <a:custGeom>
              <a:avLst/>
              <a:gdLst>
                <a:gd name="T0" fmla="*/ 659 w 729"/>
                <a:gd name="T1" fmla="*/ 694 h 729"/>
                <a:gd name="T2" fmla="*/ 659 w 729"/>
                <a:gd name="T3" fmla="*/ 694 h 729"/>
                <a:gd name="T4" fmla="*/ 694 w 729"/>
                <a:gd name="T5" fmla="*/ 729 h 729"/>
                <a:gd name="T6" fmla="*/ 729 w 729"/>
                <a:gd name="T7" fmla="*/ 694 h 729"/>
                <a:gd name="T8" fmla="*/ 728 w 729"/>
                <a:gd name="T9" fmla="*/ 694 h 729"/>
                <a:gd name="T10" fmla="*/ 37 w 729"/>
                <a:gd name="T11" fmla="*/ 1 h 729"/>
                <a:gd name="T12" fmla="*/ 35 w 729"/>
                <a:gd name="T13" fmla="*/ 0 h 729"/>
                <a:gd name="T14" fmla="*/ 0 w 729"/>
                <a:gd name="T15" fmla="*/ 35 h 729"/>
                <a:gd name="T16" fmla="*/ 35 w 729"/>
                <a:gd name="T17" fmla="*/ 70 h 729"/>
                <a:gd name="T18" fmla="*/ 35 w 729"/>
                <a:gd name="T19" fmla="*/ 70 h 729"/>
                <a:gd name="T20" fmla="*/ 659 w 729"/>
                <a:gd name="T21" fmla="*/ 694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29" h="729">
                  <a:moveTo>
                    <a:pt x="659" y="694"/>
                  </a:moveTo>
                  <a:cubicBezTo>
                    <a:pt x="659" y="694"/>
                    <a:pt x="659" y="694"/>
                    <a:pt x="659" y="694"/>
                  </a:cubicBezTo>
                  <a:cubicBezTo>
                    <a:pt x="659" y="714"/>
                    <a:pt x="675" y="729"/>
                    <a:pt x="694" y="729"/>
                  </a:cubicBezTo>
                  <a:cubicBezTo>
                    <a:pt x="713" y="729"/>
                    <a:pt x="729" y="713"/>
                    <a:pt x="729" y="694"/>
                  </a:cubicBezTo>
                  <a:cubicBezTo>
                    <a:pt x="729" y="694"/>
                    <a:pt x="728" y="694"/>
                    <a:pt x="728" y="694"/>
                  </a:cubicBezTo>
                  <a:cubicBezTo>
                    <a:pt x="728" y="312"/>
                    <a:pt x="419" y="2"/>
                    <a:pt x="37" y="1"/>
                  </a:cubicBezTo>
                  <a:cubicBezTo>
                    <a:pt x="36" y="1"/>
                    <a:pt x="35" y="0"/>
                    <a:pt x="35" y="0"/>
                  </a:cubicBezTo>
                  <a:cubicBezTo>
                    <a:pt x="16" y="0"/>
                    <a:pt x="0" y="16"/>
                    <a:pt x="0" y="35"/>
                  </a:cubicBezTo>
                  <a:cubicBezTo>
                    <a:pt x="0" y="54"/>
                    <a:pt x="16" y="70"/>
                    <a:pt x="35" y="70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79" y="70"/>
                    <a:pt x="659" y="350"/>
                    <a:pt x="659" y="6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13" name="Freeform 10"/>
            <p:cNvSpPr>
              <a:spLocks noEditPoints="1"/>
            </p:cNvSpPr>
            <p:nvPr/>
          </p:nvSpPr>
          <p:spPr bwMode="auto">
            <a:xfrm>
              <a:off x="-68263" y="1588"/>
              <a:ext cx="8472488" cy="8335962"/>
            </a:xfrm>
            <a:custGeom>
              <a:avLst/>
              <a:gdLst>
                <a:gd name="T0" fmla="*/ 653 w 2256"/>
                <a:gd name="T1" fmla="*/ 61 h 2220"/>
                <a:gd name="T2" fmla="*/ 506 w 2256"/>
                <a:gd name="T3" fmla="*/ 0 h 2220"/>
                <a:gd name="T4" fmla="*/ 426 w 2256"/>
                <a:gd name="T5" fmla="*/ 16 h 2220"/>
                <a:gd name="T6" fmla="*/ 297 w 2256"/>
                <a:gd name="T7" fmla="*/ 208 h 2220"/>
                <a:gd name="T8" fmla="*/ 297 w 2256"/>
                <a:gd name="T9" fmla="*/ 1163 h 2220"/>
                <a:gd name="T10" fmla="*/ 81 w 2256"/>
                <a:gd name="T11" fmla="*/ 1379 h 2220"/>
                <a:gd name="T12" fmla="*/ 81 w 2256"/>
                <a:gd name="T13" fmla="*/ 1673 h 2220"/>
                <a:gd name="T14" fmla="*/ 567 w 2256"/>
                <a:gd name="T15" fmla="*/ 2159 h 2220"/>
                <a:gd name="T16" fmla="*/ 714 w 2256"/>
                <a:gd name="T17" fmla="*/ 2220 h 2220"/>
                <a:gd name="T18" fmla="*/ 861 w 2256"/>
                <a:gd name="T19" fmla="*/ 2159 h 2220"/>
                <a:gd name="T20" fmla="*/ 1077 w 2256"/>
                <a:gd name="T21" fmla="*/ 1942 h 2220"/>
                <a:gd name="T22" fmla="*/ 2032 w 2256"/>
                <a:gd name="T23" fmla="*/ 1942 h 2220"/>
                <a:gd name="T24" fmla="*/ 2224 w 2256"/>
                <a:gd name="T25" fmla="*/ 1814 h 2220"/>
                <a:gd name="T26" fmla="*/ 2179 w 2256"/>
                <a:gd name="T27" fmla="*/ 1587 h 2220"/>
                <a:gd name="T28" fmla="*/ 653 w 2256"/>
                <a:gd name="T29" fmla="*/ 61 h 2220"/>
                <a:gd name="T30" fmla="*/ 979 w 2256"/>
                <a:gd name="T31" fmla="*/ 1844 h 2220"/>
                <a:gd name="T32" fmla="*/ 763 w 2256"/>
                <a:gd name="T33" fmla="*/ 2061 h 2220"/>
                <a:gd name="T34" fmla="*/ 714 w 2256"/>
                <a:gd name="T35" fmla="*/ 2081 h 2220"/>
                <a:gd name="T36" fmla="*/ 665 w 2256"/>
                <a:gd name="T37" fmla="*/ 2061 h 2220"/>
                <a:gd name="T38" fmla="*/ 179 w 2256"/>
                <a:gd name="T39" fmla="*/ 1575 h 2220"/>
                <a:gd name="T40" fmla="*/ 159 w 2256"/>
                <a:gd name="T41" fmla="*/ 1526 h 2220"/>
                <a:gd name="T42" fmla="*/ 179 w 2256"/>
                <a:gd name="T43" fmla="*/ 1477 h 2220"/>
                <a:gd name="T44" fmla="*/ 396 w 2256"/>
                <a:gd name="T45" fmla="*/ 1261 h 2220"/>
                <a:gd name="T46" fmla="*/ 397 w 2256"/>
                <a:gd name="T47" fmla="*/ 1259 h 2220"/>
                <a:gd name="T48" fmla="*/ 981 w 2256"/>
                <a:gd name="T49" fmla="*/ 1843 h 2220"/>
                <a:gd name="T50" fmla="*/ 979 w 2256"/>
                <a:gd name="T51" fmla="*/ 1844 h 2220"/>
                <a:gd name="T52" fmla="*/ 1077 w 2256"/>
                <a:gd name="T53" fmla="*/ 1804 h 2220"/>
                <a:gd name="T54" fmla="*/ 1046 w 2256"/>
                <a:gd name="T55" fmla="*/ 1810 h 2220"/>
                <a:gd name="T56" fmla="*/ 430 w 2256"/>
                <a:gd name="T57" fmla="*/ 1194 h 2220"/>
                <a:gd name="T58" fmla="*/ 436 w 2256"/>
                <a:gd name="T59" fmla="*/ 1163 h 2220"/>
                <a:gd name="T60" fmla="*/ 436 w 2256"/>
                <a:gd name="T61" fmla="*/ 327 h 2220"/>
                <a:gd name="T62" fmla="*/ 1913 w 2256"/>
                <a:gd name="T63" fmla="*/ 1804 h 2220"/>
                <a:gd name="T64" fmla="*/ 1077 w 2256"/>
                <a:gd name="T65" fmla="*/ 1804 h 2220"/>
                <a:gd name="T66" fmla="*/ 2096 w 2256"/>
                <a:gd name="T67" fmla="*/ 1761 h 2220"/>
                <a:gd name="T68" fmla="*/ 2032 w 2256"/>
                <a:gd name="T69" fmla="*/ 1804 h 2220"/>
                <a:gd name="T70" fmla="*/ 2011 w 2256"/>
                <a:gd name="T71" fmla="*/ 1804 h 2220"/>
                <a:gd name="T72" fmla="*/ 436 w 2256"/>
                <a:gd name="T73" fmla="*/ 229 h 2220"/>
                <a:gd name="T74" fmla="*/ 436 w 2256"/>
                <a:gd name="T75" fmla="*/ 208 h 2220"/>
                <a:gd name="T76" fmla="*/ 479 w 2256"/>
                <a:gd name="T77" fmla="*/ 144 h 2220"/>
                <a:gd name="T78" fmla="*/ 506 w 2256"/>
                <a:gd name="T79" fmla="*/ 139 h 2220"/>
                <a:gd name="T80" fmla="*/ 555 w 2256"/>
                <a:gd name="T81" fmla="*/ 159 h 2220"/>
                <a:gd name="T82" fmla="*/ 2081 w 2256"/>
                <a:gd name="T83" fmla="*/ 1685 h 2220"/>
                <a:gd name="T84" fmla="*/ 2096 w 2256"/>
                <a:gd name="T85" fmla="*/ 1761 h 2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256" h="2220">
                  <a:moveTo>
                    <a:pt x="653" y="61"/>
                  </a:moveTo>
                  <a:cubicBezTo>
                    <a:pt x="613" y="21"/>
                    <a:pt x="560" y="0"/>
                    <a:pt x="506" y="0"/>
                  </a:cubicBezTo>
                  <a:cubicBezTo>
                    <a:pt x="479" y="0"/>
                    <a:pt x="452" y="5"/>
                    <a:pt x="426" y="16"/>
                  </a:cubicBezTo>
                  <a:cubicBezTo>
                    <a:pt x="348" y="48"/>
                    <a:pt x="297" y="124"/>
                    <a:pt x="297" y="208"/>
                  </a:cubicBezTo>
                  <a:cubicBezTo>
                    <a:pt x="297" y="1163"/>
                    <a:pt x="297" y="1163"/>
                    <a:pt x="297" y="1163"/>
                  </a:cubicBezTo>
                  <a:cubicBezTo>
                    <a:pt x="81" y="1379"/>
                    <a:pt x="81" y="1379"/>
                    <a:pt x="81" y="1379"/>
                  </a:cubicBezTo>
                  <a:cubicBezTo>
                    <a:pt x="0" y="1460"/>
                    <a:pt x="0" y="1592"/>
                    <a:pt x="81" y="1673"/>
                  </a:cubicBezTo>
                  <a:cubicBezTo>
                    <a:pt x="567" y="2159"/>
                    <a:pt x="567" y="2159"/>
                    <a:pt x="567" y="2159"/>
                  </a:cubicBezTo>
                  <a:cubicBezTo>
                    <a:pt x="607" y="2200"/>
                    <a:pt x="661" y="2220"/>
                    <a:pt x="714" y="2220"/>
                  </a:cubicBezTo>
                  <a:cubicBezTo>
                    <a:pt x="767" y="2220"/>
                    <a:pt x="820" y="2200"/>
                    <a:pt x="861" y="2159"/>
                  </a:cubicBezTo>
                  <a:cubicBezTo>
                    <a:pt x="1077" y="1942"/>
                    <a:pt x="1077" y="1942"/>
                    <a:pt x="1077" y="1942"/>
                  </a:cubicBezTo>
                  <a:cubicBezTo>
                    <a:pt x="2032" y="1942"/>
                    <a:pt x="2032" y="1942"/>
                    <a:pt x="2032" y="1942"/>
                  </a:cubicBezTo>
                  <a:cubicBezTo>
                    <a:pt x="2116" y="1942"/>
                    <a:pt x="2192" y="1892"/>
                    <a:pt x="2224" y="1814"/>
                  </a:cubicBezTo>
                  <a:cubicBezTo>
                    <a:pt x="2256" y="1736"/>
                    <a:pt x="2239" y="1647"/>
                    <a:pt x="2179" y="1587"/>
                  </a:cubicBezTo>
                  <a:lnTo>
                    <a:pt x="653" y="61"/>
                  </a:lnTo>
                  <a:close/>
                  <a:moveTo>
                    <a:pt x="979" y="1844"/>
                  </a:moveTo>
                  <a:cubicBezTo>
                    <a:pt x="763" y="2061"/>
                    <a:pt x="763" y="2061"/>
                    <a:pt x="763" y="2061"/>
                  </a:cubicBezTo>
                  <a:cubicBezTo>
                    <a:pt x="745" y="2079"/>
                    <a:pt x="725" y="2081"/>
                    <a:pt x="714" y="2081"/>
                  </a:cubicBezTo>
                  <a:cubicBezTo>
                    <a:pt x="703" y="2081"/>
                    <a:pt x="682" y="2079"/>
                    <a:pt x="665" y="2061"/>
                  </a:cubicBezTo>
                  <a:cubicBezTo>
                    <a:pt x="179" y="1575"/>
                    <a:pt x="179" y="1575"/>
                    <a:pt x="179" y="1575"/>
                  </a:cubicBezTo>
                  <a:cubicBezTo>
                    <a:pt x="161" y="1558"/>
                    <a:pt x="159" y="1537"/>
                    <a:pt x="159" y="1526"/>
                  </a:cubicBezTo>
                  <a:cubicBezTo>
                    <a:pt x="159" y="1516"/>
                    <a:pt x="161" y="1495"/>
                    <a:pt x="179" y="1477"/>
                  </a:cubicBezTo>
                  <a:cubicBezTo>
                    <a:pt x="396" y="1261"/>
                    <a:pt x="396" y="1261"/>
                    <a:pt x="396" y="1261"/>
                  </a:cubicBezTo>
                  <a:cubicBezTo>
                    <a:pt x="396" y="1260"/>
                    <a:pt x="396" y="1259"/>
                    <a:pt x="397" y="1259"/>
                  </a:cubicBezTo>
                  <a:cubicBezTo>
                    <a:pt x="981" y="1843"/>
                    <a:pt x="981" y="1843"/>
                    <a:pt x="981" y="1843"/>
                  </a:cubicBezTo>
                  <a:cubicBezTo>
                    <a:pt x="981" y="1844"/>
                    <a:pt x="980" y="1844"/>
                    <a:pt x="979" y="1844"/>
                  </a:cubicBezTo>
                  <a:close/>
                  <a:moveTo>
                    <a:pt x="1077" y="1804"/>
                  </a:moveTo>
                  <a:cubicBezTo>
                    <a:pt x="1067" y="1804"/>
                    <a:pt x="1057" y="1807"/>
                    <a:pt x="1046" y="1810"/>
                  </a:cubicBezTo>
                  <a:cubicBezTo>
                    <a:pt x="430" y="1194"/>
                    <a:pt x="430" y="1194"/>
                    <a:pt x="430" y="1194"/>
                  </a:cubicBezTo>
                  <a:cubicBezTo>
                    <a:pt x="432" y="1183"/>
                    <a:pt x="436" y="1173"/>
                    <a:pt x="436" y="1163"/>
                  </a:cubicBezTo>
                  <a:cubicBezTo>
                    <a:pt x="436" y="327"/>
                    <a:pt x="436" y="327"/>
                    <a:pt x="436" y="327"/>
                  </a:cubicBezTo>
                  <a:cubicBezTo>
                    <a:pt x="1913" y="1804"/>
                    <a:pt x="1913" y="1804"/>
                    <a:pt x="1913" y="1804"/>
                  </a:cubicBezTo>
                  <a:lnTo>
                    <a:pt x="1077" y="1804"/>
                  </a:lnTo>
                  <a:close/>
                  <a:moveTo>
                    <a:pt x="2096" y="1761"/>
                  </a:moveTo>
                  <a:cubicBezTo>
                    <a:pt x="2085" y="1787"/>
                    <a:pt x="2060" y="1804"/>
                    <a:pt x="2032" y="1804"/>
                  </a:cubicBezTo>
                  <a:cubicBezTo>
                    <a:pt x="2011" y="1804"/>
                    <a:pt x="2011" y="1804"/>
                    <a:pt x="2011" y="1804"/>
                  </a:cubicBezTo>
                  <a:cubicBezTo>
                    <a:pt x="436" y="229"/>
                    <a:pt x="436" y="229"/>
                    <a:pt x="436" y="229"/>
                  </a:cubicBezTo>
                  <a:cubicBezTo>
                    <a:pt x="436" y="208"/>
                    <a:pt x="436" y="208"/>
                    <a:pt x="436" y="208"/>
                  </a:cubicBezTo>
                  <a:cubicBezTo>
                    <a:pt x="436" y="180"/>
                    <a:pt x="453" y="155"/>
                    <a:pt x="479" y="144"/>
                  </a:cubicBezTo>
                  <a:cubicBezTo>
                    <a:pt x="488" y="141"/>
                    <a:pt x="496" y="139"/>
                    <a:pt x="506" y="139"/>
                  </a:cubicBezTo>
                  <a:cubicBezTo>
                    <a:pt x="524" y="139"/>
                    <a:pt x="542" y="146"/>
                    <a:pt x="555" y="159"/>
                  </a:cubicBezTo>
                  <a:cubicBezTo>
                    <a:pt x="2081" y="1685"/>
                    <a:pt x="2081" y="1685"/>
                    <a:pt x="2081" y="1685"/>
                  </a:cubicBezTo>
                  <a:cubicBezTo>
                    <a:pt x="2101" y="1705"/>
                    <a:pt x="2107" y="1735"/>
                    <a:pt x="2096" y="17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14" name="Freeform 11"/>
            <p:cNvSpPr>
              <a:spLocks/>
            </p:cNvSpPr>
            <p:nvPr/>
          </p:nvSpPr>
          <p:spPr bwMode="auto">
            <a:xfrm>
              <a:off x="4435475" y="1588"/>
              <a:ext cx="3908425" cy="3908425"/>
            </a:xfrm>
            <a:custGeom>
              <a:avLst/>
              <a:gdLst>
                <a:gd name="T0" fmla="*/ 70 w 1041"/>
                <a:gd name="T1" fmla="*/ 139 h 1041"/>
                <a:gd name="T2" fmla="*/ 70 w 1041"/>
                <a:gd name="T3" fmla="*/ 139 h 1041"/>
                <a:gd name="T4" fmla="*/ 902 w 1041"/>
                <a:gd name="T5" fmla="*/ 971 h 1041"/>
                <a:gd name="T6" fmla="*/ 902 w 1041"/>
                <a:gd name="T7" fmla="*/ 971 h 1041"/>
                <a:gd name="T8" fmla="*/ 972 w 1041"/>
                <a:gd name="T9" fmla="*/ 1041 h 1041"/>
                <a:gd name="T10" fmla="*/ 1041 w 1041"/>
                <a:gd name="T11" fmla="*/ 971 h 1041"/>
                <a:gd name="T12" fmla="*/ 1041 w 1041"/>
                <a:gd name="T13" fmla="*/ 971 h 1041"/>
                <a:gd name="T14" fmla="*/ 72 w 1041"/>
                <a:gd name="T15" fmla="*/ 0 h 1041"/>
                <a:gd name="T16" fmla="*/ 70 w 1041"/>
                <a:gd name="T17" fmla="*/ 0 h 1041"/>
                <a:gd name="T18" fmla="*/ 0 w 1041"/>
                <a:gd name="T19" fmla="*/ 69 h 1041"/>
                <a:gd name="T20" fmla="*/ 70 w 1041"/>
                <a:gd name="T21" fmla="*/ 139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1" h="1041">
                  <a:moveTo>
                    <a:pt x="70" y="139"/>
                  </a:moveTo>
                  <a:cubicBezTo>
                    <a:pt x="70" y="139"/>
                    <a:pt x="70" y="139"/>
                    <a:pt x="70" y="139"/>
                  </a:cubicBezTo>
                  <a:cubicBezTo>
                    <a:pt x="529" y="139"/>
                    <a:pt x="902" y="512"/>
                    <a:pt x="902" y="971"/>
                  </a:cubicBezTo>
                  <a:cubicBezTo>
                    <a:pt x="902" y="971"/>
                    <a:pt x="902" y="971"/>
                    <a:pt x="902" y="971"/>
                  </a:cubicBezTo>
                  <a:cubicBezTo>
                    <a:pt x="902" y="1010"/>
                    <a:pt x="933" y="1041"/>
                    <a:pt x="972" y="1041"/>
                  </a:cubicBezTo>
                  <a:cubicBezTo>
                    <a:pt x="1010" y="1041"/>
                    <a:pt x="1041" y="1010"/>
                    <a:pt x="1041" y="971"/>
                  </a:cubicBezTo>
                  <a:cubicBezTo>
                    <a:pt x="1041" y="971"/>
                    <a:pt x="1041" y="971"/>
                    <a:pt x="1041" y="971"/>
                  </a:cubicBezTo>
                  <a:cubicBezTo>
                    <a:pt x="1040" y="435"/>
                    <a:pt x="607" y="1"/>
                    <a:pt x="72" y="0"/>
                  </a:cubicBezTo>
                  <a:cubicBezTo>
                    <a:pt x="71" y="0"/>
                    <a:pt x="70" y="0"/>
                    <a:pt x="70" y="0"/>
                  </a:cubicBezTo>
                  <a:cubicBezTo>
                    <a:pt x="31" y="0"/>
                    <a:pt x="0" y="31"/>
                    <a:pt x="0" y="69"/>
                  </a:cubicBezTo>
                  <a:cubicBezTo>
                    <a:pt x="0" y="108"/>
                    <a:pt x="31" y="139"/>
                    <a:pt x="70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</p:grpSp>
      <p:sp>
        <p:nvSpPr>
          <p:cNvPr id="215" name="Freeform 9"/>
          <p:cNvSpPr>
            <a:spLocks noEditPoints="1"/>
          </p:cNvSpPr>
          <p:nvPr/>
        </p:nvSpPr>
        <p:spPr bwMode="auto">
          <a:xfrm>
            <a:off x="9401620" y="4453500"/>
            <a:ext cx="601304" cy="599891"/>
          </a:xfrm>
          <a:custGeom>
            <a:avLst/>
            <a:gdLst>
              <a:gd name="T0" fmla="*/ 1237 w 1257"/>
              <a:gd name="T1" fmla="*/ 6 h 1254"/>
              <a:gd name="T2" fmla="*/ 1216 w 1257"/>
              <a:gd name="T3" fmla="*/ 0 h 1254"/>
              <a:gd name="T4" fmla="*/ 1194 w 1257"/>
              <a:gd name="T5" fmla="*/ 7 h 1254"/>
              <a:gd name="T6" fmla="*/ 18 w 1257"/>
              <a:gd name="T7" fmla="*/ 790 h 1254"/>
              <a:gd name="T8" fmla="*/ 1 w 1257"/>
              <a:gd name="T9" fmla="*/ 827 h 1254"/>
              <a:gd name="T10" fmla="*/ 26 w 1257"/>
              <a:gd name="T11" fmla="*/ 859 h 1254"/>
              <a:gd name="T12" fmla="*/ 332 w 1257"/>
              <a:gd name="T13" fmla="*/ 982 h 1254"/>
              <a:gd name="T14" fmla="*/ 476 w 1257"/>
              <a:gd name="T15" fmla="*/ 1234 h 1254"/>
              <a:gd name="T16" fmla="*/ 510 w 1257"/>
              <a:gd name="T17" fmla="*/ 1254 h 1254"/>
              <a:gd name="T18" fmla="*/ 510 w 1257"/>
              <a:gd name="T19" fmla="*/ 1254 h 1254"/>
              <a:gd name="T20" fmla="*/ 544 w 1257"/>
              <a:gd name="T21" fmla="*/ 1235 h 1254"/>
              <a:gd name="T22" fmla="*/ 625 w 1257"/>
              <a:gd name="T23" fmla="*/ 1099 h 1254"/>
              <a:gd name="T24" fmla="*/ 1005 w 1257"/>
              <a:gd name="T25" fmla="*/ 1251 h 1254"/>
              <a:gd name="T26" fmla="*/ 1020 w 1257"/>
              <a:gd name="T27" fmla="*/ 1254 h 1254"/>
              <a:gd name="T28" fmla="*/ 1039 w 1257"/>
              <a:gd name="T29" fmla="*/ 1249 h 1254"/>
              <a:gd name="T30" fmla="*/ 1058 w 1257"/>
              <a:gd name="T31" fmla="*/ 1221 h 1254"/>
              <a:gd name="T32" fmla="*/ 1254 w 1257"/>
              <a:gd name="T33" fmla="*/ 46 h 1254"/>
              <a:gd name="T34" fmla="*/ 1237 w 1257"/>
              <a:gd name="T35" fmla="*/ 6 h 1254"/>
              <a:gd name="T36" fmla="*/ 124 w 1257"/>
              <a:gd name="T37" fmla="*/ 814 h 1254"/>
              <a:gd name="T38" fmla="*/ 1032 w 1257"/>
              <a:gd name="T39" fmla="*/ 209 h 1254"/>
              <a:gd name="T40" fmla="*/ 372 w 1257"/>
              <a:gd name="T41" fmla="*/ 916 h 1254"/>
              <a:gd name="T42" fmla="*/ 361 w 1257"/>
              <a:gd name="T43" fmla="*/ 909 h 1254"/>
              <a:gd name="T44" fmla="*/ 124 w 1257"/>
              <a:gd name="T45" fmla="*/ 814 h 1254"/>
              <a:gd name="T46" fmla="*/ 400 w 1257"/>
              <a:gd name="T47" fmla="*/ 943 h 1254"/>
              <a:gd name="T48" fmla="*/ 400 w 1257"/>
              <a:gd name="T49" fmla="*/ 943 h 1254"/>
              <a:gd name="T50" fmla="*/ 1142 w 1257"/>
              <a:gd name="T51" fmla="*/ 148 h 1254"/>
              <a:gd name="T52" fmla="*/ 509 w 1257"/>
              <a:gd name="T53" fmla="*/ 1134 h 1254"/>
              <a:gd name="T54" fmla="*/ 400 w 1257"/>
              <a:gd name="T55" fmla="*/ 943 h 1254"/>
              <a:gd name="T56" fmla="*/ 989 w 1257"/>
              <a:gd name="T57" fmla="*/ 1160 h 1254"/>
              <a:gd name="T58" fmla="*/ 654 w 1257"/>
              <a:gd name="T59" fmla="*/ 1026 h 1254"/>
              <a:gd name="T60" fmla="*/ 630 w 1257"/>
              <a:gd name="T61" fmla="*/ 1022 h 1254"/>
              <a:gd name="T62" fmla="*/ 1145 w 1257"/>
              <a:gd name="T63" fmla="*/ 223 h 1254"/>
              <a:gd name="T64" fmla="*/ 989 w 1257"/>
              <a:gd name="T65" fmla="*/ 1160 h 1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57" h="1254">
                <a:moveTo>
                  <a:pt x="1237" y="6"/>
                </a:moveTo>
                <a:cubicBezTo>
                  <a:pt x="1230" y="2"/>
                  <a:pt x="1223" y="0"/>
                  <a:pt x="1216" y="0"/>
                </a:cubicBezTo>
                <a:cubicBezTo>
                  <a:pt x="1208" y="0"/>
                  <a:pt x="1200" y="2"/>
                  <a:pt x="1194" y="7"/>
                </a:cubicBezTo>
                <a:cubicBezTo>
                  <a:pt x="18" y="790"/>
                  <a:pt x="18" y="790"/>
                  <a:pt x="18" y="790"/>
                </a:cubicBezTo>
                <a:cubicBezTo>
                  <a:pt x="6" y="798"/>
                  <a:pt x="0" y="813"/>
                  <a:pt x="1" y="827"/>
                </a:cubicBezTo>
                <a:cubicBezTo>
                  <a:pt x="3" y="842"/>
                  <a:pt x="12" y="854"/>
                  <a:pt x="26" y="859"/>
                </a:cubicBezTo>
                <a:cubicBezTo>
                  <a:pt x="332" y="982"/>
                  <a:pt x="332" y="982"/>
                  <a:pt x="332" y="982"/>
                </a:cubicBezTo>
                <a:cubicBezTo>
                  <a:pt x="476" y="1234"/>
                  <a:pt x="476" y="1234"/>
                  <a:pt x="476" y="1234"/>
                </a:cubicBezTo>
                <a:cubicBezTo>
                  <a:pt x="483" y="1246"/>
                  <a:pt x="496" y="1254"/>
                  <a:pt x="510" y="1254"/>
                </a:cubicBezTo>
                <a:cubicBezTo>
                  <a:pt x="510" y="1254"/>
                  <a:pt x="510" y="1254"/>
                  <a:pt x="510" y="1254"/>
                </a:cubicBezTo>
                <a:cubicBezTo>
                  <a:pt x="524" y="1254"/>
                  <a:pt x="537" y="1247"/>
                  <a:pt x="544" y="1235"/>
                </a:cubicBezTo>
                <a:cubicBezTo>
                  <a:pt x="625" y="1099"/>
                  <a:pt x="625" y="1099"/>
                  <a:pt x="625" y="1099"/>
                </a:cubicBezTo>
                <a:cubicBezTo>
                  <a:pt x="1005" y="1251"/>
                  <a:pt x="1005" y="1251"/>
                  <a:pt x="1005" y="1251"/>
                </a:cubicBezTo>
                <a:cubicBezTo>
                  <a:pt x="1010" y="1253"/>
                  <a:pt x="1015" y="1254"/>
                  <a:pt x="1020" y="1254"/>
                </a:cubicBezTo>
                <a:cubicBezTo>
                  <a:pt x="1026" y="1254"/>
                  <a:pt x="1033" y="1252"/>
                  <a:pt x="1039" y="1249"/>
                </a:cubicBezTo>
                <a:cubicBezTo>
                  <a:pt x="1049" y="1243"/>
                  <a:pt x="1056" y="1233"/>
                  <a:pt x="1058" y="1221"/>
                </a:cubicBezTo>
                <a:cubicBezTo>
                  <a:pt x="1254" y="46"/>
                  <a:pt x="1254" y="46"/>
                  <a:pt x="1254" y="46"/>
                </a:cubicBezTo>
                <a:cubicBezTo>
                  <a:pt x="1257" y="30"/>
                  <a:pt x="1250" y="15"/>
                  <a:pt x="1237" y="6"/>
                </a:cubicBezTo>
                <a:close/>
                <a:moveTo>
                  <a:pt x="124" y="814"/>
                </a:moveTo>
                <a:cubicBezTo>
                  <a:pt x="1032" y="209"/>
                  <a:pt x="1032" y="209"/>
                  <a:pt x="1032" y="209"/>
                </a:cubicBezTo>
                <a:cubicBezTo>
                  <a:pt x="372" y="916"/>
                  <a:pt x="372" y="916"/>
                  <a:pt x="372" y="916"/>
                </a:cubicBezTo>
                <a:cubicBezTo>
                  <a:pt x="368" y="914"/>
                  <a:pt x="365" y="911"/>
                  <a:pt x="361" y="909"/>
                </a:cubicBezTo>
                <a:lnTo>
                  <a:pt x="124" y="814"/>
                </a:lnTo>
                <a:close/>
                <a:moveTo>
                  <a:pt x="400" y="943"/>
                </a:moveTo>
                <a:cubicBezTo>
                  <a:pt x="400" y="943"/>
                  <a:pt x="400" y="943"/>
                  <a:pt x="400" y="943"/>
                </a:cubicBezTo>
                <a:cubicBezTo>
                  <a:pt x="1142" y="148"/>
                  <a:pt x="1142" y="148"/>
                  <a:pt x="1142" y="148"/>
                </a:cubicBezTo>
                <a:cubicBezTo>
                  <a:pt x="509" y="1134"/>
                  <a:pt x="509" y="1134"/>
                  <a:pt x="509" y="1134"/>
                </a:cubicBezTo>
                <a:lnTo>
                  <a:pt x="400" y="943"/>
                </a:lnTo>
                <a:close/>
                <a:moveTo>
                  <a:pt x="989" y="1160"/>
                </a:moveTo>
                <a:cubicBezTo>
                  <a:pt x="654" y="1026"/>
                  <a:pt x="654" y="1026"/>
                  <a:pt x="654" y="1026"/>
                </a:cubicBezTo>
                <a:cubicBezTo>
                  <a:pt x="646" y="1023"/>
                  <a:pt x="638" y="1022"/>
                  <a:pt x="630" y="1022"/>
                </a:cubicBezTo>
                <a:cubicBezTo>
                  <a:pt x="1145" y="223"/>
                  <a:pt x="1145" y="223"/>
                  <a:pt x="1145" y="223"/>
                </a:cubicBezTo>
                <a:lnTo>
                  <a:pt x="989" y="11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243840" tIns="121920" rIns="243840" bIns="121920" numCol="1" anchor="t" anchorCtr="0" compatLnSpc="1">
            <a:prstTxWarp prst="textNoShape">
              <a:avLst/>
            </a:prstTxWarp>
          </a:bodyPr>
          <a:lstStyle/>
          <a:p>
            <a:endParaRPr lang="id-ID" sz="11467" dirty="0">
              <a:latin typeface="Calibri"/>
            </a:endParaRPr>
          </a:p>
        </p:txBody>
      </p:sp>
      <p:grpSp>
        <p:nvGrpSpPr>
          <p:cNvPr id="216" name="Group 215"/>
          <p:cNvGrpSpPr/>
          <p:nvPr/>
        </p:nvGrpSpPr>
        <p:grpSpPr>
          <a:xfrm>
            <a:off x="2086422" y="9807823"/>
            <a:ext cx="520213" cy="747656"/>
            <a:chOff x="-3175" y="-3175"/>
            <a:chExt cx="341313" cy="490538"/>
          </a:xfrm>
          <a:solidFill>
            <a:schemeClr val="tx1"/>
          </a:solidFill>
        </p:grpSpPr>
        <p:sp>
          <p:nvSpPr>
            <p:cNvPr id="217" name="Freeform 16"/>
            <p:cNvSpPr>
              <a:spLocks noEditPoints="1"/>
            </p:cNvSpPr>
            <p:nvPr/>
          </p:nvSpPr>
          <p:spPr bwMode="auto">
            <a:xfrm>
              <a:off x="-3175" y="-3175"/>
              <a:ext cx="341313" cy="490538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18" name="Freeform 17"/>
            <p:cNvSpPr>
              <a:spLocks/>
            </p:cNvSpPr>
            <p:nvPr/>
          </p:nvSpPr>
          <p:spPr bwMode="auto">
            <a:xfrm>
              <a:off x="73025" y="73025"/>
              <a:ext cx="101600" cy="100013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</p:grpSp>
      <p:grpSp>
        <p:nvGrpSpPr>
          <p:cNvPr id="219" name="Group 218"/>
          <p:cNvGrpSpPr/>
          <p:nvPr/>
        </p:nvGrpSpPr>
        <p:grpSpPr>
          <a:xfrm>
            <a:off x="16228050" y="8462696"/>
            <a:ext cx="682371" cy="521541"/>
            <a:chOff x="5516563" y="84138"/>
            <a:chExt cx="1414463" cy="1081087"/>
          </a:xfrm>
          <a:solidFill>
            <a:schemeClr val="tx1"/>
          </a:solidFill>
        </p:grpSpPr>
        <p:sp>
          <p:nvSpPr>
            <p:cNvPr id="220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21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22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23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24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25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26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</p:grpSp>
      <p:grpSp>
        <p:nvGrpSpPr>
          <p:cNvPr id="227" name="Group 226"/>
          <p:cNvGrpSpPr/>
          <p:nvPr/>
        </p:nvGrpSpPr>
        <p:grpSpPr>
          <a:xfrm>
            <a:off x="4728022" y="8442009"/>
            <a:ext cx="511504" cy="546024"/>
            <a:chOff x="8342313" y="10972800"/>
            <a:chExt cx="1293813" cy="1381125"/>
          </a:xfrm>
          <a:solidFill>
            <a:schemeClr val="tx1"/>
          </a:solidFill>
        </p:grpSpPr>
        <p:sp>
          <p:nvSpPr>
            <p:cNvPr id="228" name="Freeform 5"/>
            <p:cNvSpPr>
              <a:spLocks noEditPoints="1"/>
            </p:cNvSpPr>
            <p:nvPr/>
          </p:nvSpPr>
          <p:spPr bwMode="auto">
            <a:xfrm>
              <a:off x="8342313" y="10972800"/>
              <a:ext cx="1293813" cy="1381125"/>
            </a:xfrm>
            <a:custGeom>
              <a:avLst/>
              <a:gdLst>
                <a:gd name="T0" fmla="*/ 299 w 345"/>
                <a:gd name="T1" fmla="*/ 0 h 368"/>
                <a:gd name="T2" fmla="*/ 46 w 345"/>
                <a:gd name="T3" fmla="*/ 0 h 368"/>
                <a:gd name="T4" fmla="*/ 0 w 345"/>
                <a:gd name="T5" fmla="*/ 46 h 368"/>
                <a:gd name="T6" fmla="*/ 0 w 345"/>
                <a:gd name="T7" fmla="*/ 322 h 368"/>
                <a:gd name="T8" fmla="*/ 46 w 345"/>
                <a:gd name="T9" fmla="*/ 368 h 368"/>
                <a:gd name="T10" fmla="*/ 299 w 345"/>
                <a:gd name="T11" fmla="*/ 368 h 368"/>
                <a:gd name="T12" fmla="*/ 345 w 345"/>
                <a:gd name="T13" fmla="*/ 322 h 368"/>
                <a:gd name="T14" fmla="*/ 345 w 345"/>
                <a:gd name="T15" fmla="*/ 46 h 368"/>
                <a:gd name="T16" fmla="*/ 299 w 345"/>
                <a:gd name="T17" fmla="*/ 0 h 368"/>
                <a:gd name="T18" fmla="*/ 322 w 345"/>
                <a:gd name="T19" fmla="*/ 322 h 368"/>
                <a:gd name="T20" fmla="*/ 299 w 345"/>
                <a:gd name="T21" fmla="*/ 345 h 368"/>
                <a:gd name="T22" fmla="*/ 46 w 345"/>
                <a:gd name="T23" fmla="*/ 345 h 368"/>
                <a:gd name="T24" fmla="*/ 23 w 345"/>
                <a:gd name="T25" fmla="*/ 322 h 368"/>
                <a:gd name="T26" fmla="*/ 23 w 345"/>
                <a:gd name="T27" fmla="*/ 46 h 368"/>
                <a:gd name="T28" fmla="*/ 46 w 345"/>
                <a:gd name="T29" fmla="*/ 23 h 368"/>
                <a:gd name="T30" fmla="*/ 299 w 345"/>
                <a:gd name="T31" fmla="*/ 23 h 368"/>
                <a:gd name="T32" fmla="*/ 322 w 345"/>
                <a:gd name="T33" fmla="*/ 46 h 368"/>
                <a:gd name="T34" fmla="*/ 322 w 345"/>
                <a:gd name="T35" fmla="*/ 322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5" h="368">
                  <a:moveTo>
                    <a:pt x="299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322"/>
                    <a:pt x="0" y="322"/>
                    <a:pt x="0" y="322"/>
                  </a:cubicBezTo>
                  <a:cubicBezTo>
                    <a:pt x="0" y="348"/>
                    <a:pt x="20" y="368"/>
                    <a:pt x="46" y="368"/>
                  </a:cubicBezTo>
                  <a:cubicBezTo>
                    <a:pt x="299" y="368"/>
                    <a:pt x="299" y="368"/>
                    <a:pt x="299" y="368"/>
                  </a:cubicBezTo>
                  <a:cubicBezTo>
                    <a:pt x="324" y="368"/>
                    <a:pt x="345" y="348"/>
                    <a:pt x="345" y="322"/>
                  </a:cubicBezTo>
                  <a:cubicBezTo>
                    <a:pt x="345" y="46"/>
                    <a:pt x="345" y="46"/>
                    <a:pt x="345" y="46"/>
                  </a:cubicBezTo>
                  <a:cubicBezTo>
                    <a:pt x="345" y="21"/>
                    <a:pt x="324" y="0"/>
                    <a:pt x="299" y="0"/>
                  </a:cubicBezTo>
                  <a:close/>
                  <a:moveTo>
                    <a:pt x="322" y="322"/>
                  </a:moveTo>
                  <a:cubicBezTo>
                    <a:pt x="322" y="335"/>
                    <a:pt x="312" y="345"/>
                    <a:pt x="299" y="345"/>
                  </a:cubicBezTo>
                  <a:cubicBezTo>
                    <a:pt x="46" y="345"/>
                    <a:pt x="46" y="345"/>
                    <a:pt x="46" y="345"/>
                  </a:cubicBezTo>
                  <a:cubicBezTo>
                    <a:pt x="33" y="345"/>
                    <a:pt x="23" y="335"/>
                    <a:pt x="23" y="322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33"/>
                    <a:pt x="33" y="23"/>
                    <a:pt x="46" y="23"/>
                  </a:cubicBezTo>
                  <a:cubicBezTo>
                    <a:pt x="299" y="23"/>
                    <a:pt x="299" y="23"/>
                    <a:pt x="299" y="23"/>
                  </a:cubicBezTo>
                  <a:cubicBezTo>
                    <a:pt x="312" y="23"/>
                    <a:pt x="322" y="33"/>
                    <a:pt x="322" y="46"/>
                  </a:cubicBezTo>
                  <a:lnTo>
                    <a:pt x="322" y="3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29" name="Freeform 6"/>
            <p:cNvSpPr>
              <a:spLocks noEditPoints="1"/>
            </p:cNvSpPr>
            <p:nvPr/>
          </p:nvSpPr>
          <p:spPr bwMode="auto">
            <a:xfrm>
              <a:off x="8513763" y="11145838"/>
              <a:ext cx="949325" cy="863600"/>
            </a:xfrm>
            <a:custGeom>
              <a:avLst/>
              <a:gdLst>
                <a:gd name="T0" fmla="*/ 241 w 253"/>
                <a:gd name="T1" fmla="*/ 0 h 230"/>
                <a:gd name="T2" fmla="*/ 11 w 253"/>
                <a:gd name="T3" fmla="*/ 0 h 230"/>
                <a:gd name="T4" fmla="*/ 0 w 253"/>
                <a:gd name="T5" fmla="*/ 11 h 230"/>
                <a:gd name="T6" fmla="*/ 0 w 253"/>
                <a:gd name="T7" fmla="*/ 219 h 230"/>
                <a:gd name="T8" fmla="*/ 11 w 253"/>
                <a:gd name="T9" fmla="*/ 230 h 230"/>
                <a:gd name="T10" fmla="*/ 241 w 253"/>
                <a:gd name="T11" fmla="*/ 230 h 230"/>
                <a:gd name="T12" fmla="*/ 253 w 253"/>
                <a:gd name="T13" fmla="*/ 219 h 230"/>
                <a:gd name="T14" fmla="*/ 253 w 253"/>
                <a:gd name="T15" fmla="*/ 11 h 230"/>
                <a:gd name="T16" fmla="*/ 241 w 253"/>
                <a:gd name="T17" fmla="*/ 0 h 230"/>
                <a:gd name="T18" fmla="*/ 241 w 253"/>
                <a:gd name="T19" fmla="*/ 11 h 230"/>
                <a:gd name="T20" fmla="*/ 241 w 253"/>
                <a:gd name="T21" fmla="*/ 171 h 230"/>
                <a:gd name="T22" fmla="*/ 204 w 253"/>
                <a:gd name="T23" fmla="*/ 130 h 230"/>
                <a:gd name="T24" fmla="*/ 195 w 253"/>
                <a:gd name="T25" fmla="*/ 127 h 230"/>
                <a:gd name="T26" fmla="*/ 187 w 253"/>
                <a:gd name="T27" fmla="*/ 130 h 230"/>
                <a:gd name="T28" fmla="*/ 157 w 253"/>
                <a:gd name="T29" fmla="*/ 164 h 230"/>
                <a:gd name="T30" fmla="*/ 66 w 253"/>
                <a:gd name="T31" fmla="*/ 61 h 230"/>
                <a:gd name="T32" fmla="*/ 57 w 253"/>
                <a:gd name="T33" fmla="*/ 57 h 230"/>
                <a:gd name="T34" fmla="*/ 49 w 253"/>
                <a:gd name="T35" fmla="*/ 61 h 230"/>
                <a:gd name="T36" fmla="*/ 11 w 253"/>
                <a:gd name="T37" fmla="*/ 105 h 230"/>
                <a:gd name="T38" fmla="*/ 11 w 253"/>
                <a:gd name="T39" fmla="*/ 11 h 230"/>
                <a:gd name="T40" fmla="*/ 241 w 253"/>
                <a:gd name="T41" fmla="*/ 11 h 230"/>
                <a:gd name="T42" fmla="*/ 11 w 253"/>
                <a:gd name="T43" fmla="*/ 122 h 230"/>
                <a:gd name="T44" fmla="*/ 57 w 253"/>
                <a:gd name="T45" fmla="*/ 69 h 230"/>
                <a:gd name="T46" fmla="*/ 150 w 253"/>
                <a:gd name="T47" fmla="*/ 174 h 230"/>
                <a:gd name="T48" fmla="*/ 157 w 253"/>
                <a:gd name="T49" fmla="*/ 182 h 230"/>
                <a:gd name="T50" fmla="*/ 189 w 253"/>
                <a:gd name="T51" fmla="*/ 219 h 230"/>
                <a:gd name="T52" fmla="*/ 11 w 253"/>
                <a:gd name="T53" fmla="*/ 219 h 230"/>
                <a:gd name="T54" fmla="*/ 11 w 253"/>
                <a:gd name="T55" fmla="*/ 122 h 230"/>
                <a:gd name="T56" fmla="*/ 204 w 253"/>
                <a:gd name="T57" fmla="*/ 219 h 230"/>
                <a:gd name="T58" fmla="*/ 165 w 253"/>
                <a:gd name="T59" fmla="*/ 173 h 230"/>
                <a:gd name="T60" fmla="*/ 195 w 253"/>
                <a:gd name="T61" fmla="*/ 138 h 230"/>
                <a:gd name="T62" fmla="*/ 241 w 253"/>
                <a:gd name="T63" fmla="*/ 188 h 230"/>
                <a:gd name="T64" fmla="*/ 241 w 253"/>
                <a:gd name="T65" fmla="*/ 219 h 230"/>
                <a:gd name="T66" fmla="*/ 204 w 253"/>
                <a:gd name="T67" fmla="*/ 21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3" h="230">
                  <a:moveTo>
                    <a:pt x="24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25"/>
                    <a:pt x="5" y="230"/>
                    <a:pt x="11" y="230"/>
                  </a:cubicBezTo>
                  <a:cubicBezTo>
                    <a:pt x="241" y="230"/>
                    <a:pt x="241" y="230"/>
                    <a:pt x="241" y="230"/>
                  </a:cubicBezTo>
                  <a:cubicBezTo>
                    <a:pt x="248" y="230"/>
                    <a:pt x="253" y="225"/>
                    <a:pt x="253" y="219"/>
                  </a:cubicBezTo>
                  <a:cubicBezTo>
                    <a:pt x="253" y="11"/>
                    <a:pt x="253" y="11"/>
                    <a:pt x="253" y="11"/>
                  </a:cubicBezTo>
                  <a:cubicBezTo>
                    <a:pt x="253" y="5"/>
                    <a:pt x="248" y="0"/>
                    <a:pt x="241" y="0"/>
                  </a:cubicBezTo>
                  <a:close/>
                  <a:moveTo>
                    <a:pt x="241" y="11"/>
                  </a:moveTo>
                  <a:cubicBezTo>
                    <a:pt x="241" y="171"/>
                    <a:pt x="241" y="171"/>
                    <a:pt x="241" y="171"/>
                  </a:cubicBezTo>
                  <a:cubicBezTo>
                    <a:pt x="204" y="130"/>
                    <a:pt x="204" y="130"/>
                    <a:pt x="204" y="130"/>
                  </a:cubicBezTo>
                  <a:cubicBezTo>
                    <a:pt x="202" y="128"/>
                    <a:pt x="199" y="127"/>
                    <a:pt x="195" y="127"/>
                  </a:cubicBezTo>
                  <a:cubicBezTo>
                    <a:pt x="192" y="127"/>
                    <a:pt x="189" y="128"/>
                    <a:pt x="187" y="130"/>
                  </a:cubicBezTo>
                  <a:cubicBezTo>
                    <a:pt x="157" y="164"/>
                    <a:pt x="157" y="164"/>
                    <a:pt x="157" y="164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4" y="59"/>
                    <a:pt x="61" y="57"/>
                    <a:pt x="57" y="57"/>
                  </a:cubicBezTo>
                  <a:cubicBezTo>
                    <a:pt x="54" y="57"/>
                    <a:pt x="51" y="59"/>
                    <a:pt x="49" y="61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11" y="11"/>
                    <a:pt x="11" y="11"/>
                    <a:pt x="11" y="11"/>
                  </a:cubicBezTo>
                  <a:lnTo>
                    <a:pt x="241" y="11"/>
                  </a:lnTo>
                  <a:close/>
                  <a:moveTo>
                    <a:pt x="11" y="122"/>
                  </a:moveTo>
                  <a:cubicBezTo>
                    <a:pt x="57" y="69"/>
                    <a:pt x="57" y="69"/>
                    <a:pt x="57" y="69"/>
                  </a:cubicBezTo>
                  <a:cubicBezTo>
                    <a:pt x="150" y="174"/>
                    <a:pt x="150" y="174"/>
                    <a:pt x="150" y="174"/>
                  </a:cubicBezTo>
                  <a:cubicBezTo>
                    <a:pt x="157" y="182"/>
                    <a:pt x="157" y="182"/>
                    <a:pt x="157" y="182"/>
                  </a:cubicBezTo>
                  <a:cubicBezTo>
                    <a:pt x="189" y="219"/>
                    <a:pt x="189" y="219"/>
                    <a:pt x="189" y="219"/>
                  </a:cubicBezTo>
                  <a:cubicBezTo>
                    <a:pt x="11" y="219"/>
                    <a:pt x="11" y="219"/>
                    <a:pt x="11" y="219"/>
                  </a:cubicBezTo>
                  <a:lnTo>
                    <a:pt x="11" y="122"/>
                  </a:lnTo>
                  <a:close/>
                  <a:moveTo>
                    <a:pt x="204" y="219"/>
                  </a:moveTo>
                  <a:cubicBezTo>
                    <a:pt x="165" y="173"/>
                    <a:pt x="165" y="173"/>
                    <a:pt x="165" y="173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241" y="188"/>
                    <a:pt x="241" y="188"/>
                    <a:pt x="241" y="188"/>
                  </a:cubicBezTo>
                  <a:cubicBezTo>
                    <a:pt x="241" y="219"/>
                    <a:pt x="241" y="219"/>
                    <a:pt x="241" y="219"/>
                  </a:cubicBezTo>
                  <a:lnTo>
                    <a:pt x="204" y="2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30" name="Freeform 7"/>
            <p:cNvSpPr>
              <a:spLocks noEditPoints="1"/>
            </p:cNvSpPr>
            <p:nvPr/>
          </p:nvSpPr>
          <p:spPr bwMode="auto">
            <a:xfrm>
              <a:off x="9032875" y="11272838"/>
              <a:ext cx="258763" cy="263525"/>
            </a:xfrm>
            <a:custGeom>
              <a:avLst/>
              <a:gdLst>
                <a:gd name="T0" fmla="*/ 34 w 69"/>
                <a:gd name="T1" fmla="*/ 70 h 70"/>
                <a:gd name="T2" fmla="*/ 69 w 69"/>
                <a:gd name="T3" fmla="*/ 35 h 70"/>
                <a:gd name="T4" fmla="*/ 34 w 69"/>
                <a:gd name="T5" fmla="*/ 0 h 70"/>
                <a:gd name="T6" fmla="*/ 0 w 69"/>
                <a:gd name="T7" fmla="*/ 35 h 70"/>
                <a:gd name="T8" fmla="*/ 34 w 69"/>
                <a:gd name="T9" fmla="*/ 70 h 70"/>
                <a:gd name="T10" fmla="*/ 34 w 69"/>
                <a:gd name="T11" fmla="*/ 12 h 70"/>
                <a:gd name="T12" fmla="*/ 57 w 69"/>
                <a:gd name="T13" fmla="*/ 35 h 70"/>
                <a:gd name="T14" fmla="*/ 34 w 69"/>
                <a:gd name="T15" fmla="*/ 58 h 70"/>
                <a:gd name="T16" fmla="*/ 11 w 69"/>
                <a:gd name="T17" fmla="*/ 35 h 70"/>
                <a:gd name="T18" fmla="*/ 34 w 69"/>
                <a:gd name="T19" fmla="*/ 1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70">
                  <a:moveTo>
                    <a:pt x="34" y="70"/>
                  </a:moveTo>
                  <a:cubicBezTo>
                    <a:pt x="53" y="70"/>
                    <a:pt x="69" y="54"/>
                    <a:pt x="69" y="35"/>
                  </a:cubicBezTo>
                  <a:cubicBezTo>
                    <a:pt x="69" y="16"/>
                    <a:pt x="53" y="0"/>
                    <a:pt x="34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54"/>
                    <a:pt x="15" y="70"/>
                    <a:pt x="34" y="70"/>
                  </a:cubicBezTo>
                  <a:close/>
                  <a:moveTo>
                    <a:pt x="34" y="12"/>
                  </a:moveTo>
                  <a:cubicBezTo>
                    <a:pt x="47" y="12"/>
                    <a:pt x="57" y="22"/>
                    <a:pt x="57" y="35"/>
                  </a:cubicBezTo>
                  <a:cubicBezTo>
                    <a:pt x="57" y="48"/>
                    <a:pt x="47" y="58"/>
                    <a:pt x="34" y="58"/>
                  </a:cubicBezTo>
                  <a:cubicBezTo>
                    <a:pt x="22" y="58"/>
                    <a:pt x="11" y="48"/>
                    <a:pt x="11" y="35"/>
                  </a:cubicBezTo>
                  <a:cubicBezTo>
                    <a:pt x="11" y="22"/>
                    <a:pt x="22" y="12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</p:grpSp>
      <p:grpSp>
        <p:nvGrpSpPr>
          <p:cNvPr id="231" name="Group 230"/>
          <p:cNvGrpSpPr/>
          <p:nvPr/>
        </p:nvGrpSpPr>
        <p:grpSpPr>
          <a:xfrm>
            <a:off x="1883220" y="7069139"/>
            <a:ext cx="668584" cy="584341"/>
            <a:chOff x="8296275" y="8293096"/>
            <a:chExt cx="1385888" cy="1211261"/>
          </a:xfrm>
          <a:solidFill>
            <a:schemeClr val="tx1"/>
          </a:solidFill>
        </p:grpSpPr>
        <p:sp>
          <p:nvSpPr>
            <p:cNvPr id="232" name="Freeform 8"/>
            <p:cNvSpPr>
              <a:spLocks noEditPoints="1"/>
            </p:cNvSpPr>
            <p:nvPr/>
          </p:nvSpPr>
          <p:spPr bwMode="auto">
            <a:xfrm>
              <a:off x="8296275" y="8293096"/>
              <a:ext cx="1385888" cy="1211261"/>
            </a:xfrm>
            <a:custGeom>
              <a:avLst/>
              <a:gdLst>
                <a:gd name="T0" fmla="*/ 368 w 369"/>
                <a:gd name="T1" fmla="*/ 190 h 323"/>
                <a:gd name="T2" fmla="*/ 322 w 369"/>
                <a:gd name="T3" fmla="*/ 17 h 323"/>
                <a:gd name="T4" fmla="*/ 299 w 369"/>
                <a:gd name="T5" fmla="*/ 0 h 323"/>
                <a:gd name="T6" fmla="*/ 184 w 369"/>
                <a:gd name="T7" fmla="*/ 0 h 323"/>
                <a:gd name="T8" fmla="*/ 69 w 369"/>
                <a:gd name="T9" fmla="*/ 0 h 323"/>
                <a:gd name="T10" fmla="*/ 47 w 369"/>
                <a:gd name="T11" fmla="*/ 17 h 323"/>
                <a:gd name="T12" fmla="*/ 1 w 369"/>
                <a:gd name="T13" fmla="*/ 190 h 323"/>
                <a:gd name="T14" fmla="*/ 0 w 369"/>
                <a:gd name="T15" fmla="*/ 196 h 323"/>
                <a:gd name="T16" fmla="*/ 0 w 369"/>
                <a:gd name="T17" fmla="*/ 276 h 323"/>
                <a:gd name="T18" fmla="*/ 46 w 369"/>
                <a:gd name="T19" fmla="*/ 323 h 323"/>
                <a:gd name="T20" fmla="*/ 323 w 369"/>
                <a:gd name="T21" fmla="*/ 323 h 323"/>
                <a:gd name="T22" fmla="*/ 369 w 369"/>
                <a:gd name="T23" fmla="*/ 276 h 323"/>
                <a:gd name="T24" fmla="*/ 369 w 369"/>
                <a:gd name="T25" fmla="*/ 196 h 323"/>
                <a:gd name="T26" fmla="*/ 368 w 369"/>
                <a:gd name="T27" fmla="*/ 190 h 323"/>
                <a:gd name="T28" fmla="*/ 346 w 369"/>
                <a:gd name="T29" fmla="*/ 276 h 323"/>
                <a:gd name="T30" fmla="*/ 323 w 369"/>
                <a:gd name="T31" fmla="*/ 299 h 323"/>
                <a:gd name="T32" fmla="*/ 46 w 369"/>
                <a:gd name="T33" fmla="*/ 299 h 323"/>
                <a:gd name="T34" fmla="*/ 23 w 369"/>
                <a:gd name="T35" fmla="*/ 276 h 323"/>
                <a:gd name="T36" fmla="*/ 23 w 369"/>
                <a:gd name="T37" fmla="*/ 196 h 323"/>
                <a:gd name="T38" fmla="*/ 69 w 369"/>
                <a:gd name="T39" fmla="*/ 23 h 323"/>
                <a:gd name="T40" fmla="*/ 299 w 369"/>
                <a:gd name="T41" fmla="*/ 23 h 323"/>
                <a:gd name="T42" fmla="*/ 346 w 369"/>
                <a:gd name="T43" fmla="*/ 196 h 323"/>
                <a:gd name="T44" fmla="*/ 346 w 369"/>
                <a:gd name="T45" fmla="*/ 27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9" h="323">
                  <a:moveTo>
                    <a:pt x="368" y="190"/>
                  </a:moveTo>
                  <a:cubicBezTo>
                    <a:pt x="322" y="17"/>
                    <a:pt x="322" y="17"/>
                    <a:pt x="322" y="17"/>
                  </a:cubicBezTo>
                  <a:cubicBezTo>
                    <a:pt x="319" y="7"/>
                    <a:pt x="310" y="0"/>
                    <a:pt x="299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59" y="0"/>
                    <a:pt x="50" y="7"/>
                    <a:pt x="47" y="17"/>
                  </a:cubicBezTo>
                  <a:cubicBezTo>
                    <a:pt x="1" y="190"/>
                    <a:pt x="1" y="190"/>
                    <a:pt x="1" y="190"/>
                  </a:cubicBezTo>
                  <a:cubicBezTo>
                    <a:pt x="0" y="192"/>
                    <a:pt x="0" y="194"/>
                    <a:pt x="0" y="196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0" y="302"/>
                    <a:pt x="21" y="323"/>
                    <a:pt x="46" y="323"/>
                  </a:cubicBezTo>
                  <a:cubicBezTo>
                    <a:pt x="323" y="323"/>
                    <a:pt x="323" y="323"/>
                    <a:pt x="323" y="323"/>
                  </a:cubicBezTo>
                  <a:cubicBezTo>
                    <a:pt x="348" y="323"/>
                    <a:pt x="369" y="302"/>
                    <a:pt x="369" y="276"/>
                  </a:cubicBezTo>
                  <a:cubicBezTo>
                    <a:pt x="369" y="196"/>
                    <a:pt x="369" y="196"/>
                    <a:pt x="369" y="196"/>
                  </a:cubicBezTo>
                  <a:cubicBezTo>
                    <a:pt x="369" y="194"/>
                    <a:pt x="368" y="192"/>
                    <a:pt x="368" y="190"/>
                  </a:cubicBezTo>
                  <a:close/>
                  <a:moveTo>
                    <a:pt x="346" y="276"/>
                  </a:moveTo>
                  <a:cubicBezTo>
                    <a:pt x="346" y="289"/>
                    <a:pt x="335" y="299"/>
                    <a:pt x="323" y="299"/>
                  </a:cubicBezTo>
                  <a:cubicBezTo>
                    <a:pt x="46" y="299"/>
                    <a:pt x="46" y="299"/>
                    <a:pt x="46" y="299"/>
                  </a:cubicBezTo>
                  <a:cubicBezTo>
                    <a:pt x="34" y="299"/>
                    <a:pt x="23" y="289"/>
                    <a:pt x="23" y="276"/>
                  </a:cubicBezTo>
                  <a:cubicBezTo>
                    <a:pt x="23" y="196"/>
                    <a:pt x="23" y="196"/>
                    <a:pt x="23" y="196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299" y="23"/>
                    <a:pt x="299" y="23"/>
                    <a:pt x="299" y="23"/>
                  </a:cubicBezTo>
                  <a:cubicBezTo>
                    <a:pt x="346" y="196"/>
                    <a:pt x="346" y="196"/>
                    <a:pt x="346" y="196"/>
                  </a:cubicBezTo>
                  <a:lnTo>
                    <a:pt x="346" y="2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33" name="Freeform 9"/>
            <p:cNvSpPr>
              <a:spLocks noEditPoints="1"/>
            </p:cNvSpPr>
            <p:nvPr/>
          </p:nvSpPr>
          <p:spPr bwMode="auto">
            <a:xfrm>
              <a:off x="8461376" y="8466137"/>
              <a:ext cx="1055689" cy="776288"/>
            </a:xfrm>
            <a:custGeom>
              <a:avLst/>
              <a:gdLst>
                <a:gd name="T0" fmla="*/ 229 w 281"/>
                <a:gd name="T1" fmla="*/ 0 h 207"/>
                <a:gd name="T2" fmla="*/ 51 w 281"/>
                <a:gd name="T3" fmla="*/ 0 h 207"/>
                <a:gd name="T4" fmla="*/ 40 w 281"/>
                <a:gd name="T5" fmla="*/ 9 h 207"/>
                <a:gd name="T6" fmla="*/ 0 w 281"/>
                <a:gd name="T7" fmla="*/ 147 h 207"/>
                <a:gd name="T8" fmla="*/ 2 w 281"/>
                <a:gd name="T9" fmla="*/ 157 h 207"/>
                <a:gd name="T10" fmla="*/ 12 w 281"/>
                <a:gd name="T11" fmla="*/ 161 h 207"/>
                <a:gd name="T12" fmla="*/ 45 w 281"/>
                <a:gd name="T13" fmla="*/ 161 h 207"/>
                <a:gd name="T14" fmla="*/ 58 w 281"/>
                <a:gd name="T15" fmla="*/ 161 h 207"/>
                <a:gd name="T16" fmla="*/ 64 w 281"/>
                <a:gd name="T17" fmla="*/ 161 h 207"/>
                <a:gd name="T18" fmla="*/ 81 w 281"/>
                <a:gd name="T19" fmla="*/ 195 h 207"/>
                <a:gd name="T20" fmla="*/ 101 w 281"/>
                <a:gd name="T21" fmla="*/ 207 h 207"/>
                <a:gd name="T22" fmla="*/ 179 w 281"/>
                <a:gd name="T23" fmla="*/ 207 h 207"/>
                <a:gd name="T24" fmla="*/ 200 w 281"/>
                <a:gd name="T25" fmla="*/ 195 h 207"/>
                <a:gd name="T26" fmla="*/ 217 w 281"/>
                <a:gd name="T27" fmla="*/ 161 h 207"/>
                <a:gd name="T28" fmla="*/ 223 w 281"/>
                <a:gd name="T29" fmla="*/ 161 h 207"/>
                <a:gd name="T30" fmla="*/ 236 w 281"/>
                <a:gd name="T31" fmla="*/ 161 h 207"/>
                <a:gd name="T32" fmla="*/ 269 w 281"/>
                <a:gd name="T33" fmla="*/ 161 h 207"/>
                <a:gd name="T34" fmla="*/ 278 w 281"/>
                <a:gd name="T35" fmla="*/ 157 h 207"/>
                <a:gd name="T36" fmla="*/ 280 w 281"/>
                <a:gd name="T37" fmla="*/ 147 h 207"/>
                <a:gd name="T38" fmla="*/ 241 w 281"/>
                <a:gd name="T39" fmla="*/ 9 h 207"/>
                <a:gd name="T40" fmla="*/ 229 w 281"/>
                <a:gd name="T41" fmla="*/ 0 h 207"/>
                <a:gd name="T42" fmla="*/ 236 w 281"/>
                <a:gd name="T43" fmla="*/ 138 h 207"/>
                <a:gd name="T44" fmla="*/ 217 w 281"/>
                <a:gd name="T45" fmla="*/ 138 h 207"/>
                <a:gd name="T46" fmla="*/ 196 w 281"/>
                <a:gd name="T47" fmla="*/ 151 h 207"/>
                <a:gd name="T48" fmla="*/ 179 w 281"/>
                <a:gd name="T49" fmla="*/ 184 h 207"/>
                <a:gd name="T50" fmla="*/ 101 w 281"/>
                <a:gd name="T51" fmla="*/ 184 h 207"/>
                <a:gd name="T52" fmla="*/ 85 w 281"/>
                <a:gd name="T53" fmla="*/ 151 h 207"/>
                <a:gd name="T54" fmla="*/ 64 w 281"/>
                <a:gd name="T55" fmla="*/ 138 h 207"/>
                <a:gd name="T56" fmla="*/ 45 w 281"/>
                <a:gd name="T57" fmla="*/ 138 h 207"/>
                <a:gd name="T58" fmla="*/ 18 w 281"/>
                <a:gd name="T59" fmla="*/ 138 h 207"/>
                <a:gd name="T60" fmla="*/ 51 w 281"/>
                <a:gd name="T61" fmla="*/ 12 h 207"/>
                <a:gd name="T62" fmla="*/ 229 w 281"/>
                <a:gd name="T63" fmla="*/ 12 h 207"/>
                <a:gd name="T64" fmla="*/ 263 w 281"/>
                <a:gd name="T65" fmla="*/ 138 h 207"/>
                <a:gd name="T66" fmla="*/ 236 w 281"/>
                <a:gd name="T67" fmla="*/ 138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1" h="207">
                  <a:moveTo>
                    <a:pt x="229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6" y="0"/>
                    <a:pt x="41" y="4"/>
                    <a:pt x="40" y="9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50"/>
                    <a:pt x="0" y="154"/>
                    <a:pt x="2" y="157"/>
                  </a:cubicBezTo>
                  <a:cubicBezTo>
                    <a:pt x="5" y="160"/>
                    <a:pt x="8" y="161"/>
                    <a:pt x="12" y="161"/>
                  </a:cubicBezTo>
                  <a:cubicBezTo>
                    <a:pt x="45" y="161"/>
                    <a:pt x="45" y="161"/>
                    <a:pt x="45" y="161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64" y="161"/>
                    <a:pt x="64" y="161"/>
                    <a:pt x="64" y="161"/>
                  </a:cubicBezTo>
                  <a:cubicBezTo>
                    <a:pt x="81" y="195"/>
                    <a:pt x="81" y="195"/>
                    <a:pt x="81" y="195"/>
                  </a:cubicBezTo>
                  <a:cubicBezTo>
                    <a:pt x="85" y="203"/>
                    <a:pt x="93" y="207"/>
                    <a:pt x="101" y="207"/>
                  </a:cubicBezTo>
                  <a:cubicBezTo>
                    <a:pt x="179" y="207"/>
                    <a:pt x="179" y="207"/>
                    <a:pt x="179" y="207"/>
                  </a:cubicBezTo>
                  <a:cubicBezTo>
                    <a:pt x="188" y="207"/>
                    <a:pt x="196" y="203"/>
                    <a:pt x="200" y="195"/>
                  </a:cubicBezTo>
                  <a:cubicBezTo>
                    <a:pt x="217" y="161"/>
                    <a:pt x="217" y="161"/>
                    <a:pt x="217" y="161"/>
                  </a:cubicBezTo>
                  <a:cubicBezTo>
                    <a:pt x="223" y="161"/>
                    <a:pt x="223" y="161"/>
                    <a:pt x="223" y="161"/>
                  </a:cubicBezTo>
                  <a:cubicBezTo>
                    <a:pt x="236" y="161"/>
                    <a:pt x="236" y="161"/>
                    <a:pt x="236" y="161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73" y="161"/>
                    <a:pt x="276" y="160"/>
                    <a:pt x="278" y="157"/>
                  </a:cubicBezTo>
                  <a:cubicBezTo>
                    <a:pt x="280" y="154"/>
                    <a:pt x="281" y="150"/>
                    <a:pt x="280" y="147"/>
                  </a:cubicBezTo>
                  <a:cubicBezTo>
                    <a:pt x="241" y="9"/>
                    <a:pt x="241" y="9"/>
                    <a:pt x="241" y="9"/>
                  </a:cubicBezTo>
                  <a:cubicBezTo>
                    <a:pt x="239" y="4"/>
                    <a:pt x="235" y="0"/>
                    <a:pt x="229" y="0"/>
                  </a:cubicBezTo>
                  <a:close/>
                  <a:moveTo>
                    <a:pt x="236" y="138"/>
                  </a:moveTo>
                  <a:cubicBezTo>
                    <a:pt x="217" y="138"/>
                    <a:pt x="217" y="138"/>
                    <a:pt x="217" y="138"/>
                  </a:cubicBezTo>
                  <a:cubicBezTo>
                    <a:pt x="208" y="138"/>
                    <a:pt x="200" y="143"/>
                    <a:pt x="196" y="151"/>
                  </a:cubicBezTo>
                  <a:cubicBezTo>
                    <a:pt x="179" y="184"/>
                    <a:pt x="179" y="184"/>
                    <a:pt x="179" y="184"/>
                  </a:cubicBezTo>
                  <a:cubicBezTo>
                    <a:pt x="101" y="184"/>
                    <a:pt x="101" y="184"/>
                    <a:pt x="101" y="184"/>
                  </a:cubicBezTo>
                  <a:cubicBezTo>
                    <a:pt x="85" y="151"/>
                    <a:pt x="85" y="151"/>
                    <a:pt x="85" y="151"/>
                  </a:cubicBezTo>
                  <a:cubicBezTo>
                    <a:pt x="81" y="143"/>
                    <a:pt x="73" y="138"/>
                    <a:pt x="64" y="138"/>
                  </a:cubicBezTo>
                  <a:cubicBezTo>
                    <a:pt x="45" y="138"/>
                    <a:pt x="45" y="138"/>
                    <a:pt x="45" y="138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229" y="12"/>
                    <a:pt x="229" y="12"/>
                    <a:pt x="229" y="12"/>
                  </a:cubicBezTo>
                  <a:cubicBezTo>
                    <a:pt x="263" y="138"/>
                    <a:pt x="263" y="138"/>
                    <a:pt x="263" y="138"/>
                  </a:cubicBezTo>
                  <a:lnTo>
                    <a:pt x="236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</p:grpSp>
      <p:grpSp>
        <p:nvGrpSpPr>
          <p:cNvPr id="234" name="Group 233"/>
          <p:cNvGrpSpPr/>
          <p:nvPr/>
        </p:nvGrpSpPr>
        <p:grpSpPr>
          <a:xfrm>
            <a:off x="18878869" y="4484757"/>
            <a:ext cx="666285" cy="562896"/>
            <a:chOff x="13828713" y="2805113"/>
            <a:chExt cx="1381125" cy="1166812"/>
          </a:xfrm>
          <a:solidFill>
            <a:schemeClr val="tx1"/>
          </a:solidFill>
        </p:grpSpPr>
        <p:sp>
          <p:nvSpPr>
            <p:cNvPr id="235" name="Freeform 10"/>
            <p:cNvSpPr>
              <a:spLocks noEditPoints="1"/>
            </p:cNvSpPr>
            <p:nvPr/>
          </p:nvSpPr>
          <p:spPr bwMode="auto">
            <a:xfrm>
              <a:off x="14173200" y="3109913"/>
              <a:ext cx="690563" cy="690562"/>
            </a:xfrm>
            <a:custGeom>
              <a:avLst/>
              <a:gdLst>
                <a:gd name="T0" fmla="*/ 92 w 184"/>
                <a:gd name="T1" fmla="*/ 0 h 184"/>
                <a:gd name="T2" fmla="*/ 0 w 184"/>
                <a:gd name="T3" fmla="*/ 92 h 184"/>
                <a:gd name="T4" fmla="*/ 92 w 184"/>
                <a:gd name="T5" fmla="*/ 184 h 184"/>
                <a:gd name="T6" fmla="*/ 184 w 184"/>
                <a:gd name="T7" fmla="*/ 92 h 184"/>
                <a:gd name="T8" fmla="*/ 92 w 184"/>
                <a:gd name="T9" fmla="*/ 0 h 184"/>
                <a:gd name="T10" fmla="*/ 144 w 184"/>
                <a:gd name="T11" fmla="*/ 137 h 184"/>
                <a:gd name="T12" fmla="*/ 47 w 184"/>
                <a:gd name="T13" fmla="*/ 144 h 184"/>
                <a:gd name="T14" fmla="*/ 39 w 184"/>
                <a:gd name="T15" fmla="*/ 47 h 184"/>
                <a:gd name="T16" fmla="*/ 137 w 184"/>
                <a:gd name="T17" fmla="*/ 39 h 184"/>
                <a:gd name="T18" fmla="*/ 144 w 184"/>
                <a:gd name="T19" fmla="*/ 13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184">
                  <a:moveTo>
                    <a:pt x="92" y="0"/>
                  </a:moveTo>
                  <a:cubicBezTo>
                    <a:pt x="41" y="0"/>
                    <a:pt x="0" y="41"/>
                    <a:pt x="0" y="92"/>
                  </a:cubicBezTo>
                  <a:cubicBezTo>
                    <a:pt x="0" y="143"/>
                    <a:pt x="41" y="184"/>
                    <a:pt x="92" y="184"/>
                  </a:cubicBezTo>
                  <a:cubicBezTo>
                    <a:pt x="143" y="184"/>
                    <a:pt x="184" y="143"/>
                    <a:pt x="184" y="92"/>
                  </a:cubicBezTo>
                  <a:cubicBezTo>
                    <a:pt x="184" y="41"/>
                    <a:pt x="143" y="0"/>
                    <a:pt x="92" y="0"/>
                  </a:cubicBezTo>
                  <a:close/>
                  <a:moveTo>
                    <a:pt x="144" y="137"/>
                  </a:moveTo>
                  <a:cubicBezTo>
                    <a:pt x="119" y="166"/>
                    <a:pt x="76" y="169"/>
                    <a:pt x="47" y="144"/>
                  </a:cubicBezTo>
                  <a:cubicBezTo>
                    <a:pt x="18" y="120"/>
                    <a:pt x="15" y="76"/>
                    <a:pt x="39" y="47"/>
                  </a:cubicBezTo>
                  <a:cubicBezTo>
                    <a:pt x="64" y="18"/>
                    <a:pt x="108" y="15"/>
                    <a:pt x="137" y="39"/>
                  </a:cubicBezTo>
                  <a:cubicBezTo>
                    <a:pt x="166" y="64"/>
                    <a:pt x="169" y="108"/>
                    <a:pt x="14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36" name="Freeform 11"/>
            <p:cNvSpPr>
              <a:spLocks/>
            </p:cNvSpPr>
            <p:nvPr/>
          </p:nvSpPr>
          <p:spPr bwMode="auto">
            <a:xfrm>
              <a:off x="14346238" y="3281363"/>
              <a:ext cx="195263" cy="195262"/>
            </a:xfrm>
            <a:custGeom>
              <a:avLst/>
              <a:gdLst>
                <a:gd name="T0" fmla="*/ 46 w 52"/>
                <a:gd name="T1" fmla="*/ 0 h 52"/>
                <a:gd name="T2" fmla="*/ 0 w 52"/>
                <a:gd name="T3" fmla="*/ 46 h 52"/>
                <a:gd name="T4" fmla="*/ 0 w 52"/>
                <a:gd name="T5" fmla="*/ 46 h 52"/>
                <a:gd name="T6" fmla="*/ 6 w 52"/>
                <a:gd name="T7" fmla="*/ 52 h 52"/>
                <a:gd name="T8" fmla="*/ 11 w 52"/>
                <a:gd name="T9" fmla="*/ 46 h 52"/>
                <a:gd name="T10" fmla="*/ 11 w 52"/>
                <a:gd name="T11" fmla="*/ 46 h 52"/>
                <a:gd name="T12" fmla="*/ 46 w 52"/>
                <a:gd name="T13" fmla="*/ 11 h 52"/>
                <a:gd name="T14" fmla="*/ 52 w 52"/>
                <a:gd name="T15" fmla="*/ 6 h 52"/>
                <a:gd name="T16" fmla="*/ 46 w 52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2">
                  <a:moveTo>
                    <a:pt x="46" y="0"/>
                  </a:moveTo>
                  <a:cubicBezTo>
                    <a:pt x="20" y="0"/>
                    <a:pt x="0" y="20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9"/>
                    <a:pt x="2" y="52"/>
                    <a:pt x="6" y="52"/>
                  </a:cubicBezTo>
                  <a:cubicBezTo>
                    <a:pt x="9" y="52"/>
                    <a:pt x="11" y="49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27"/>
                    <a:pt x="27" y="11"/>
                    <a:pt x="46" y="11"/>
                  </a:cubicBezTo>
                  <a:cubicBezTo>
                    <a:pt x="49" y="11"/>
                    <a:pt x="52" y="9"/>
                    <a:pt x="52" y="6"/>
                  </a:cubicBezTo>
                  <a:cubicBezTo>
                    <a:pt x="52" y="2"/>
                    <a:pt x="49" y="0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37" name="Freeform 12"/>
            <p:cNvSpPr>
              <a:spLocks noEditPoints="1"/>
            </p:cNvSpPr>
            <p:nvPr/>
          </p:nvSpPr>
          <p:spPr bwMode="auto">
            <a:xfrm>
              <a:off x="13828713" y="2805113"/>
              <a:ext cx="1381125" cy="1166812"/>
            </a:xfrm>
            <a:custGeom>
              <a:avLst/>
              <a:gdLst>
                <a:gd name="T0" fmla="*/ 339 w 368"/>
                <a:gd name="T1" fmla="*/ 70 h 311"/>
                <a:gd name="T2" fmla="*/ 289 w 368"/>
                <a:gd name="T3" fmla="*/ 61 h 311"/>
                <a:gd name="T4" fmla="*/ 273 w 368"/>
                <a:gd name="T5" fmla="*/ 22 h 311"/>
                <a:gd name="T6" fmla="*/ 241 w 368"/>
                <a:gd name="T7" fmla="*/ 0 h 311"/>
                <a:gd name="T8" fmla="*/ 126 w 368"/>
                <a:gd name="T9" fmla="*/ 0 h 311"/>
                <a:gd name="T10" fmla="*/ 94 w 368"/>
                <a:gd name="T11" fmla="*/ 22 h 311"/>
                <a:gd name="T12" fmla="*/ 78 w 368"/>
                <a:gd name="T13" fmla="*/ 61 h 311"/>
                <a:gd name="T14" fmla="*/ 29 w 368"/>
                <a:gd name="T15" fmla="*/ 70 h 311"/>
                <a:gd name="T16" fmla="*/ 0 w 368"/>
                <a:gd name="T17" fmla="*/ 104 h 311"/>
                <a:gd name="T18" fmla="*/ 0 w 368"/>
                <a:gd name="T19" fmla="*/ 277 h 311"/>
                <a:gd name="T20" fmla="*/ 34 w 368"/>
                <a:gd name="T21" fmla="*/ 311 h 311"/>
                <a:gd name="T22" fmla="*/ 333 w 368"/>
                <a:gd name="T23" fmla="*/ 311 h 311"/>
                <a:gd name="T24" fmla="*/ 368 w 368"/>
                <a:gd name="T25" fmla="*/ 277 h 311"/>
                <a:gd name="T26" fmla="*/ 368 w 368"/>
                <a:gd name="T27" fmla="*/ 104 h 311"/>
                <a:gd name="T28" fmla="*/ 339 w 368"/>
                <a:gd name="T29" fmla="*/ 70 h 311"/>
                <a:gd name="T30" fmla="*/ 345 w 368"/>
                <a:gd name="T31" fmla="*/ 277 h 311"/>
                <a:gd name="T32" fmla="*/ 333 w 368"/>
                <a:gd name="T33" fmla="*/ 288 h 311"/>
                <a:gd name="T34" fmla="*/ 34 w 368"/>
                <a:gd name="T35" fmla="*/ 288 h 311"/>
                <a:gd name="T36" fmla="*/ 23 w 368"/>
                <a:gd name="T37" fmla="*/ 277 h 311"/>
                <a:gd name="T38" fmla="*/ 23 w 368"/>
                <a:gd name="T39" fmla="*/ 104 h 311"/>
                <a:gd name="T40" fmla="*/ 32 w 368"/>
                <a:gd name="T41" fmla="*/ 92 h 311"/>
                <a:gd name="T42" fmla="*/ 95 w 368"/>
                <a:gd name="T43" fmla="*/ 82 h 311"/>
                <a:gd name="T44" fmla="*/ 116 w 368"/>
                <a:gd name="T45" fmla="*/ 31 h 311"/>
                <a:gd name="T46" fmla="*/ 126 w 368"/>
                <a:gd name="T47" fmla="*/ 23 h 311"/>
                <a:gd name="T48" fmla="*/ 241 w 368"/>
                <a:gd name="T49" fmla="*/ 23 h 311"/>
                <a:gd name="T50" fmla="*/ 252 w 368"/>
                <a:gd name="T51" fmla="*/ 31 h 311"/>
                <a:gd name="T52" fmla="*/ 273 w 368"/>
                <a:gd name="T53" fmla="*/ 82 h 311"/>
                <a:gd name="T54" fmla="*/ 335 w 368"/>
                <a:gd name="T55" fmla="*/ 92 h 311"/>
                <a:gd name="T56" fmla="*/ 345 w 368"/>
                <a:gd name="T57" fmla="*/ 104 h 311"/>
                <a:gd name="T58" fmla="*/ 345 w 368"/>
                <a:gd name="T59" fmla="*/ 27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8" h="311">
                  <a:moveTo>
                    <a:pt x="339" y="70"/>
                  </a:moveTo>
                  <a:cubicBezTo>
                    <a:pt x="289" y="61"/>
                    <a:pt x="289" y="61"/>
                    <a:pt x="289" y="61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68" y="9"/>
                    <a:pt x="256" y="0"/>
                    <a:pt x="241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12" y="0"/>
                    <a:pt x="99" y="9"/>
                    <a:pt x="94" y="22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12" y="73"/>
                    <a:pt x="0" y="87"/>
                    <a:pt x="0" y="104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0" y="296"/>
                    <a:pt x="15" y="311"/>
                    <a:pt x="34" y="311"/>
                  </a:cubicBezTo>
                  <a:cubicBezTo>
                    <a:pt x="333" y="311"/>
                    <a:pt x="333" y="311"/>
                    <a:pt x="333" y="311"/>
                  </a:cubicBezTo>
                  <a:cubicBezTo>
                    <a:pt x="353" y="311"/>
                    <a:pt x="368" y="296"/>
                    <a:pt x="368" y="277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87"/>
                    <a:pt x="356" y="73"/>
                    <a:pt x="339" y="70"/>
                  </a:cubicBezTo>
                  <a:close/>
                  <a:moveTo>
                    <a:pt x="345" y="277"/>
                  </a:moveTo>
                  <a:cubicBezTo>
                    <a:pt x="345" y="283"/>
                    <a:pt x="340" y="288"/>
                    <a:pt x="333" y="288"/>
                  </a:cubicBezTo>
                  <a:cubicBezTo>
                    <a:pt x="34" y="288"/>
                    <a:pt x="34" y="288"/>
                    <a:pt x="34" y="288"/>
                  </a:cubicBezTo>
                  <a:cubicBezTo>
                    <a:pt x="28" y="288"/>
                    <a:pt x="23" y="283"/>
                    <a:pt x="23" y="277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98"/>
                    <a:pt x="27" y="93"/>
                    <a:pt x="32" y="9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17" y="26"/>
                    <a:pt x="122" y="23"/>
                    <a:pt x="126" y="23"/>
                  </a:cubicBezTo>
                  <a:cubicBezTo>
                    <a:pt x="241" y="23"/>
                    <a:pt x="241" y="23"/>
                    <a:pt x="241" y="23"/>
                  </a:cubicBezTo>
                  <a:cubicBezTo>
                    <a:pt x="246" y="23"/>
                    <a:pt x="250" y="26"/>
                    <a:pt x="252" y="31"/>
                  </a:cubicBezTo>
                  <a:cubicBezTo>
                    <a:pt x="273" y="82"/>
                    <a:pt x="273" y="82"/>
                    <a:pt x="273" y="82"/>
                  </a:cubicBezTo>
                  <a:cubicBezTo>
                    <a:pt x="335" y="92"/>
                    <a:pt x="335" y="92"/>
                    <a:pt x="335" y="92"/>
                  </a:cubicBezTo>
                  <a:cubicBezTo>
                    <a:pt x="341" y="93"/>
                    <a:pt x="345" y="98"/>
                    <a:pt x="345" y="104"/>
                  </a:cubicBezTo>
                  <a:lnTo>
                    <a:pt x="345" y="2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</p:grpSp>
      <p:grpSp>
        <p:nvGrpSpPr>
          <p:cNvPr id="238" name="Group 237"/>
          <p:cNvGrpSpPr/>
          <p:nvPr/>
        </p:nvGrpSpPr>
        <p:grpSpPr>
          <a:xfrm>
            <a:off x="18878869" y="7049083"/>
            <a:ext cx="706109" cy="608080"/>
            <a:chOff x="2727325" y="-39687"/>
            <a:chExt cx="1463675" cy="1260475"/>
          </a:xfrm>
          <a:solidFill>
            <a:schemeClr val="tx1"/>
          </a:solidFill>
        </p:grpSpPr>
        <p:sp>
          <p:nvSpPr>
            <p:cNvPr id="239" name="Freeform 20"/>
            <p:cNvSpPr>
              <a:spLocks noEditPoints="1"/>
            </p:cNvSpPr>
            <p:nvPr/>
          </p:nvSpPr>
          <p:spPr bwMode="auto">
            <a:xfrm>
              <a:off x="2727325" y="-39687"/>
              <a:ext cx="1463675" cy="1260475"/>
            </a:xfrm>
            <a:custGeom>
              <a:avLst/>
              <a:gdLst>
                <a:gd name="T0" fmla="*/ 347 w 390"/>
                <a:gd name="T1" fmla="*/ 42 h 336"/>
                <a:gd name="T2" fmla="*/ 195 w 390"/>
                <a:gd name="T3" fmla="*/ 38 h 336"/>
                <a:gd name="T4" fmla="*/ 43 w 390"/>
                <a:gd name="T5" fmla="*/ 42 h 336"/>
                <a:gd name="T6" fmla="*/ 43 w 390"/>
                <a:gd name="T7" fmla="*/ 196 h 336"/>
                <a:gd name="T8" fmla="*/ 170 w 390"/>
                <a:gd name="T9" fmla="*/ 322 h 336"/>
                <a:gd name="T10" fmla="*/ 220 w 390"/>
                <a:gd name="T11" fmla="*/ 322 h 336"/>
                <a:gd name="T12" fmla="*/ 347 w 390"/>
                <a:gd name="T13" fmla="*/ 196 h 336"/>
                <a:gd name="T14" fmla="*/ 347 w 390"/>
                <a:gd name="T15" fmla="*/ 42 h 336"/>
                <a:gd name="T16" fmla="*/ 330 w 390"/>
                <a:gd name="T17" fmla="*/ 180 h 336"/>
                <a:gd name="T18" fmla="*/ 203 w 390"/>
                <a:gd name="T19" fmla="*/ 306 h 336"/>
                <a:gd name="T20" fmla="*/ 187 w 390"/>
                <a:gd name="T21" fmla="*/ 306 h 336"/>
                <a:gd name="T22" fmla="*/ 59 w 390"/>
                <a:gd name="T23" fmla="*/ 180 h 336"/>
                <a:gd name="T24" fmla="*/ 59 w 390"/>
                <a:gd name="T25" fmla="*/ 58 h 336"/>
                <a:gd name="T26" fmla="*/ 179 w 390"/>
                <a:gd name="T27" fmla="*/ 55 h 336"/>
                <a:gd name="T28" fmla="*/ 195 w 390"/>
                <a:gd name="T29" fmla="*/ 70 h 336"/>
                <a:gd name="T30" fmla="*/ 210 w 390"/>
                <a:gd name="T31" fmla="*/ 55 h 336"/>
                <a:gd name="T32" fmla="*/ 330 w 390"/>
                <a:gd name="T33" fmla="*/ 58 h 336"/>
                <a:gd name="T34" fmla="*/ 330 w 390"/>
                <a:gd name="T35" fmla="*/ 18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0" h="336">
                  <a:moveTo>
                    <a:pt x="347" y="42"/>
                  </a:moveTo>
                  <a:cubicBezTo>
                    <a:pt x="305" y="0"/>
                    <a:pt x="238" y="0"/>
                    <a:pt x="195" y="38"/>
                  </a:cubicBezTo>
                  <a:cubicBezTo>
                    <a:pt x="152" y="0"/>
                    <a:pt x="85" y="0"/>
                    <a:pt x="43" y="42"/>
                  </a:cubicBezTo>
                  <a:cubicBezTo>
                    <a:pt x="0" y="84"/>
                    <a:pt x="0" y="154"/>
                    <a:pt x="43" y="196"/>
                  </a:cubicBezTo>
                  <a:cubicBezTo>
                    <a:pt x="55" y="208"/>
                    <a:pt x="170" y="322"/>
                    <a:pt x="170" y="322"/>
                  </a:cubicBezTo>
                  <a:cubicBezTo>
                    <a:pt x="184" y="336"/>
                    <a:pt x="206" y="336"/>
                    <a:pt x="220" y="322"/>
                  </a:cubicBezTo>
                  <a:cubicBezTo>
                    <a:pt x="220" y="322"/>
                    <a:pt x="345" y="198"/>
                    <a:pt x="347" y="196"/>
                  </a:cubicBezTo>
                  <a:cubicBezTo>
                    <a:pt x="390" y="154"/>
                    <a:pt x="390" y="84"/>
                    <a:pt x="347" y="42"/>
                  </a:cubicBezTo>
                  <a:close/>
                  <a:moveTo>
                    <a:pt x="330" y="180"/>
                  </a:moveTo>
                  <a:cubicBezTo>
                    <a:pt x="203" y="306"/>
                    <a:pt x="203" y="306"/>
                    <a:pt x="203" y="306"/>
                  </a:cubicBezTo>
                  <a:cubicBezTo>
                    <a:pt x="199" y="310"/>
                    <a:pt x="191" y="310"/>
                    <a:pt x="187" y="306"/>
                  </a:cubicBezTo>
                  <a:cubicBezTo>
                    <a:pt x="59" y="180"/>
                    <a:pt x="59" y="180"/>
                    <a:pt x="59" y="180"/>
                  </a:cubicBezTo>
                  <a:cubicBezTo>
                    <a:pt x="25" y="146"/>
                    <a:pt x="25" y="92"/>
                    <a:pt x="59" y="58"/>
                  </a:cubicBezTo>
                  <a:cubicBezTo>
                    <a:pt x="92" y="26"/>
                    <a:pt x="145" y="25"/>
                    <a:pt x="179" y="55"/>
                  </a:cubicBezTo>
                  <a:cubicBezTo>
                    <a:pt x="195" y="70"/>
                    <a:pt x="195" y="70"/>
                    <a:pt x="195" y="7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245" y="25"/>
                    <a:pt x="298" y="26"/>
                    <a:pt x="330" y="58"/>
                  </a:cubicBezTo>
                  <a:cubicBezTo>
                    <a:pt x="364" y="92"/>
                    <a:pt x="364" y="146"/>
                    <a:pt x="330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40" name="Freeform 21"/>
            <p:cNvSpPr>
              <a:spLocks/>
            </p:cNvSpPr>
            <p:nvPr/>
          </p:nvSpPr>
          <p:spPr bwMode="auto">
            <a:xfrm>
              <a:off x="2982913" y="215900"/>
              <a:ext cx="206375" cy="201612"/>
            </a:xfrm>
            <a:custGeom>
              <a:avLst/>
              <a:gdLst>
                <a:gd name="T0" fmla="*/ 49 w 55"/>
                <a:gd name="T1" fmla="*/ 0 h 54"/>
                <a:gd name="T2" fmla="*/ 49 w 55"/>
                <a:gd name="T3" fmla="*/ 0 h 54"/>
                <a:gd name="T4" fmla="*/ 0 w 55"/>
                <a:gd name="T5" fmla="*/ 48 h 54"/>
                <a:gd name="T6" fmla="*/ 0 w 55"/>
                <a:gd name="T7" fmla="*/ 48 h 54"/>
                <a:gd name="T8" fmla="*/ 6 w 55"/>
                <a:gd name="T9" fmla="*/ 54 h 54"/>
                <a:gd name="T10" fmla="*/ 12 w 55"/>
                <a:gd name="T11" fmla="*/ 48 h 54"/>
                <a:gd name="T12" fmla="*/ 12 w 55"/>
                <a:gd name="T13" fmla="*/ 48 h 54"/>
                <a:gd name="T14" fmla="*/ 49 w 55"/>
                <a:gd name="T15" fmla="*/ 11 h 54"/>
                <a:gd name="T16" fmla="*/ 49 w 55"/>
                <a:gd name="T17" fmla="*/ 11 h 54"/>
                <a:gd name="T18" fmla="*/ 55 w 55"/>
                <a:gd name="T19" fmla="*/ 5 h 54"/>
                <a:gd name="T20" fmla="*/ 49 w 55"/>
                <a:gd name="T2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54">
                  <a:moveTo>
                    <a:pt x="49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3" y="54"/>
                    <a:pt x="6" y="54"/>
                  </a:cubicBezTo>
                  <a:cubicBezTo>
                    <a:pt x="9" y="54"/>
                    <a:pt x="12" y="52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28"/>
                    <a:pt x="2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2" y="11"/>
                    <a:pt x="55" y="8"/>
                    <a:pt x="55" y="5"/>
                  </a:cubicBezTo>
                  <a:cubicBezTo>
                    <a:pt x="55" y="2"/>
                    <a:pt x="52" y="0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</p:grpSp>
      <p:sp>
        <p:nvSpPr>
          <p:cNvPr id="241" name="Freeform 22"/>
          <p:cNvSpPr>
            <a:spLocks noEditPoints="1"/>
          </p:cNvSpPr>
          <p:nvPr/>
        </p:nvSpPr>
        <p:spPr bwMode="auto">
          <a:xfrm>
            <a:off x="4524822" y="5926472"/>
            <a:ext cx="666288" cy="480187"/>
          </a:xfrm>
          <a:custGeom>
            <a:avLst/>
            <a:gdLst>
              <a:gd name="T0" fmla="*/ 298 w 368"/>
              <a:gd name="T1" fmla="*/ 94 h 265"/>
              <a:gd name="T2" fmla="*/ 196 w 368"/>
              <a:gd name="T3" fmla="*/ 0 h 265"/>
              <a:gd name="T4" fmla="*/ 102 w 368"/>
              <a:gd name="T5" fmla="*/ 60 h 265"/>
              <a:gd name="T6" fmla="*/ 86 w 368"/>
              <a:gd name="T7" fmla="*/ 58 h 265"/>
              <a:gd name="T8" fmla="*/ 35 w 368"/>
              <a:gd name="T9" fmla="*/ 109 h 265"/>
              <a:gd name="T10" fmla="*/ 37 w 368"/>
              <a:gd name="T11" fmla="*/ 126 h 265"/>
              <a:gd name="T12" fmla="*/ 0 w 368"/>
              <a:gd name="T13" fmla="*/ 190 h 265"/>
              <a:gd name="T14" fmla="*/ 75 w 368"/>
              <a:gd name="T15" fmla="*/ 265 h 265"/>
              <a:gd name="T16" fmla="*/ 75 w 368"/>
              <a:gd name="T17" fmla="*/ 265 h 265"/>
              <a:gd name="T18" fmla="*/ 282 w 368"/>
              <a:gd name="T19" fmla="*/ 265 h 265"/>
              <a:gd name="T20" fmla="*/ 282 w 368"/>
              <a:gd name="T21" fmla="*/ 265 h 265"/>
              <a:gd name="T22" fmla="*/ 368 w 368"/>
              <a:gd name="T23" fmla="*/ 178 h 265"/>
              <a:gd name="T24" fmla="*/ 298 w 368"/>
              <a:gd name="T25" fmla="*/ 94 h 265"/>
              <a:gd name="T26" fmla="*/ 282 w 368"/>
              <a:gd name="T27" fmla="*/ 242 h 265"/>
              <a:gd name="T28" fmla="*/ 282 w 368"/>
              <a:gd name="T29" fmla="*/ 242 h 265"/>
              <a:gd name="T30" fmla="*/ 75 w 368"/>
              <a:gd name="T31" fmla="*/ 242 h 265"/>
              <a:gd name="T32" fmla="*/ 23 w 368"/>
              <a:gd name="T33" fmla="*/ 190 h 265"/>
              <a:gd name="T34" fmla="*/ 49 w 368"/>
              <a:gd name="T35" fmla="*/ 145 h 265"/>
              <a:gd name="T36" fmla="*/ 59 w 368"/>
              <a:gd name="T37" fmla="*/ 118 h 265"/>
              <a:gd name="T38" fmla="*/ 58 w 368"/>
              <a:gd name="T39" fmla="*/ 109 h 265"/>
              <a:gd name="T40" fmla="*/ 86 w 368"/>
              <a:gd name="T41" fmla="*/ 81 h 265"/>
              <a:gd name="T42" fmla="*/ 102 w 368"/>
              <a:gd name="T43" fmla="*/ 83 h 265"/>
              <a:gd name="T44" fmla="*/ 123 w 368"/>
              <a:gd name="T45" fmla="*/ 70 h 265"/>
              <a:gd name="T46" fmla="*/ 196 w 368"/>
              <a:gd name="T47" fmla="*/ 23 h 265"/>
              <a:gd name="T48" fmla="*/ 275 w 368"/>
              <a:gd name="T49" fmla="*/ 96 h 265"/>
              <a:gd name="T50" fmla="*/ 294 w 368"/>
              <a:gd name="T51" fmla="*/ 116 h 265"/>
              <a:gd name="T52" fmla="*/ 345 w 368"/>
              <a:gd name="T53" fmla="*/ 178 h 265"/>
              <a:gd name="T54" fmla="*/ 282 w 368"/>
              <a:gd name="T55" fmla="*/ 242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68" h="265">
                <a:moveTo>
                  <a:pt x="298" y="94"/>
                </a:moveTo>
                <a:cubicBezTo>
                  <a:pt x="293" y="41"/>
                  <a:pt x="250" y="0"/>
                  <a:pt x="196" y="0"/>
                </a:cubicBezTo>
                <a:cubicBezTo>
                  <a:pt x="154" y="0"/>
                  <a:pt x="118" y="25"/>
                  <a:pt x="102" y="60"/>
                </a:cubicBezTo>
                <a:cubicBezTo>
                  <a:pt x="97" y="59"/>
                  <a:pt x="92" y="58"/>
                  <a:pt x="86" y="58"/>
                </a:cubicBezTo>
                <a:cubicBezTo>
                  <a:pt x="58" y="58"/>
                  <a:pt x="35" y="81"/>
                  <a:pt x="35" y="109"/>
                </a:cubicBezTo>
                <a:cubicBezTo>
                  <a:pt x="35" y="115"/>
                  <a:pt x="36" y="120"/>
                  <a:pt x="37" y="126"/>
                </a:cubicBezTo>
                <a:cubicBezTo>
                  <a:pt x="15" y="139"/>
                  <a:pt x="0" y="162"/>
                  <a:pt x="0" y="190"/>
                </a:cubicBezTo>
                <a:cubicBezTo>
                  <a:pt x="0" y="231"/>
                  <a:pt x="34" y="265"/>
                  <a:pt x="75" y="265"/>
                </a:cubicBezTo>
                <a:cubicBezTo>
                  <a:pt x="75" y="265"/>
                  <a:pt x="75" y="265"/>
                  <a:pt x="75" y="265"/>
                </a:cubicBezTo>
                <a:cubicBezTo>
                  <a:pt x="282" y="265"/>
                  <a:pt x="282" y="265"/>
                  <a:pt x="282" y="265"/>
                </a:cubicBezTo>
                <a:cubicBezTo>
                  <a:pt x="282" y="265"/>
                  <a:pt x="282" y="265"/>
                  <a:pt x="282" y="265"/>
                </a:cubicBezTo>
                <a:cubicBezTo>
                  <a:pt x="330" y="265"/>
                  <a:pt x="368" y="226"/>
                  <a:pt x="368" y="178"/>
                </a:cubicBezTo>
                <a:cubicBezTo>
                  <a:pt x="368" y="136"/>
                  <a:pt x="338" y="101"/>
                  <a:pt x="298" y="94"/>
                </a:cubicBezTo>
                <a:close/>
                <a:moveTo>
                  <a:pt x="282" y="242"/>
                </a:moveTo>
                <a:cubicBezTo>
                  <a:pt x="282" y="242"/>
                  <a:pt x="282" y="242"/>
                  <a:pt x="282" y="242"/>
                </a:cubicBezTo>
                <a:cubicBezTo>
                  <a:pt x="75" y="242"/>
                  <a:pt x="75" y="242"/>
                  <a:pt x="75" y="242"/>
                </a:cubicBezTo>
                <a:cubicBezTo>
                  <a:pt x="46" y="242"/>
                  <a:pt x="23" y="219"/>
                  <a:pt x="23" y="190"/>
                </a:cubicBezTo>
                <a:cubicBezTo>
                  <a:pt x="23" y="172"/>
                  <a:pt x="33" y="155"/>
                  <a:pt x="49" y="145"/>
                </a:cubicBezTo>
                <a:cubicBezTo>
                  <a:pt x="65" y="136"/>
                  <a:pt x="66" y="135"/>
                  <a:pt x="59" y="118"/>
                </a:cubicBezTo>
                <a:cubicBezTo>
                  <a:pt x="58" y="115"/>
                  <a:pt x="58" y="112"/>
                  <a:pt x="58" y="109"/>
                </a:cubicBezTo>
                <a:cubicBezTo>
                  <a:pt x="58" y="94"/>
                  <a:pt x="70" y="81"/>
                  <a:pt x="86" y="81"/>
                </a:cubicBezTo>
                <a:cubicBezTo>
                  <a:pt x="86" y="81"/>
                  <a:pt x="94" y="80"/>
                  <a:pt x="102" y="83"/>
                </a:cubicBezTo>
                <a:cubicBezTo>
                  <a:pt x="115" y="89"/>
                  <a:pt x="117" y="83"/>
                  <a:pt x="123" y="70"/>
                </a:cubicBezTo>
                <a:cubicBezTo>
                  <a:pt x="136" y="41"/>
                  <a:pt x="165" y="23"/>
                  <a:pt x="196" y="23"/>
                </a:cubicBezTo>
                <a:cubicBezTo>
                  <a:pt x="237" y="23"/>
                  <a:pt x="271" y="54"/>
                  <a:pt x="275" y="96"/>
                </a:cubicBezTo>
                <a:cubicBezTo>
                  <a:pt x="277" y="112"/>
                  <a:pt x="277" y="112"/>
                  <a:pt x="294" y="116"/>
                </a:cubicBezTo>
                <a:cubicBezTo>
                  <a:pt x="324" y="122"/>
                  <a:pt x="345" y="148"/>
                  <a:pt x="345" y="178"/>
                </a:cubicBezTo>
                <a:cubicBezTo>
                  <a:pt x="345" y="213"/>
                  <a:pt x="317" y="242"/>
                  <a:pt x="282" y="24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243840" tIns="121920" rIns="243840" bIns="121920" numCol="1" anchor="t" anchorCtr="0" compatLnSpc="1">
            <a:prstTxWarp prst="textNoShape">
              <a:avLst/>
            </a:prstTxWarp>
          </a:bodyPr>
          <a:lstStyle/>
          <a:p>
            <a:endParaRPr lang="id-ID" sz="11467" dirty="0">
              <a:latin typeface="Calibri"/>
            </a:endParaRPr>
          </a:p>
        </p:txBody>
      </p:sp>
      <p:sp>
        <p:nvSpPr>
          <p:cNvPr id="242" name="Freeform 5"/>
          <p:cNvSpPr>
            <a:spLocks noEditPoints="1"/>
          </p:cNvSpPr>
          <p:nvPr/>
        </p:nvSpPr>
        <p:spPr bwMode="auto">
          <a:xfrm>
            <a:off x="9198421" y="7156403"/>
            <a:ext cx="635229" cy="481045"/>
          </a:xfrm>
          <a:custGeom>
            <a:avLst/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243840" tIns="121920" rIns="243840" bIns="121920" numCol="1" anchor="t" anchorCtr="0" compatLnSpc="1">
            <a:prstTxWarp prst="textNoShape">
              <a:avLst/>
            </a:prstTxWarp>
          </a:bodyPr>
          <a:lstStyle/>
          <a:p>
            <a:endParaRPr lang="id-ID" sz="11467" dirty="0">
              <a:latin typeface="Calibri"/>
            </a:endParaRPr>
          </a:p>
        </p:txBody>
      </p:sp>
      <p:grpSp>
        <p:nvGrpSpPr>
          <p:cNvPr id="243" name="Group 242"/>
          <p:cNvGrpSpPr/>
          <p:nvPr/>
        </p:nvGrpSpPr>
        <p:grpSpPr>
          <a:xfrm>
            <a:off x="14205268" y="5822505"/>
            <a:ext cx="601304" cy="603251"/>
            <a:chOff x="7897787" y="666751"/>
            <a:chExt cx="490535" cy="492126"/>
          </a:xfrm>
          <a:solidFill>
            <a:schemeClr val="tx1"/>
          </a:solidFill>
        </p:grpSpPr>
        <p:sp>
          <p:nvSpPr>
            <p:cNvPr id="244" name="Freeform 9"/>
            <p:cNvSpPr>
              <a:spLocks noEditPoints="1"/>
            </p:cNvSpPr>
            <p:nvPr/>
          </p:nvSpPr>
          <p:spPr bwMode="auto">
            <a:xfrm>
              <a:off x="7897787" y="666751"/>
              <a:ext cx="490535" cy="492126"/>
            </a:xfrm>
            <a:custGeom>
              <a:avLst/>
              <a:gdLst>
                <a:gd name="T0" fmla="*/ 88 w 128"/>
                <a:gd name="T1" fmla="*/ 0 h 128"/>
                <a:gd name="T2" fmla="*/ 48 w 128"/>
                <a:gd name="T3" fmla="*/ 40 h 128"/>
                <a:gd name="T4" fmla="*/ 51 w 128"/>
                <a:gd name="T5" fmla="*/ 55 h 128"/>
                <a:gd name="T6" fmla="*/ 2 w 128"/>
                <a:gd name="T7" fmla="*/ 103 h 128"/>
                <a:gd name="T8" fmla="*/ 0 w 128"/>
                <a:gd name="T9" fmla="*/ 108 h 128"/>
                <a:gd name="T10" fmla="*/ 0 w 128"/>
                <a:gd name="T11" fmla="*/ 120 h 128"/>
                <a:gd name="T12" fmla="*/ 8 w 128"/>
                <a:gd name="T13" fmla="*/ 128 h 128"/>
                <a:gd name="T14" fmla="*/ 20 w 128"/>
                <a:gd name="T15" fmla="*/ 128 h 128"/>
                <a:gd name="T16" fmla="*/ 25 w 128"/>
                <a:gd name="T17" fmla="*/ 126 h 128"/>
                <a:gd name="T18" fmla="*/ 31 w 128"/>
                <a:gd name="T19" fmla="*/ 120 h 128"/>
                <a:gd name="T20" fmla="*/ 40 w 128"/>
                <a:gd name="T21" fmla="*/ 120 h 128"/>
                <a:gd name="T22" fmla="*/ 48 w 128"/>
                <a:gd name="T23" fmla="*/ 112 h 128"/>
                <a:gd name="T24" fmla="*/ 48 w 128"/>
                <a:gd name="T25" fmla="*/ 104 h 128"/>
                <a:gd name="T26" fmla="*/ 56 w 128"/>
                <a:gd name="T27" fmla="*/ 104 h 128"/>
                <a:gd name="T28" fmla="*/ 64 w 128"/>
                <a:gd name="T29" fmla="*/ 96 h 128"/>
                <a:gd name="T30" fmla="*/ 64 w 128"/>
                <a:gd name="T31" fmla="*/ 87 h 128"/>
                <a:gd name="T32" fmla="*/ 73 w 128"/>
                <a:gd name="T33" fmla="*/ 77 h 128"/>
                <a:gd name="T34" fmla="*/ 88 w 128"/>
                <a:gd name="T35" fmla="*/ 80 h 128"/>
                <a:gd name="T36" fmla="*/ 128 w 128"/>
                <a:gd name="T37" fmla="*/ 40 h 128"/>
                <a:gd name="T38" fmla="*/ 88 w 128"/>
                <a:gd name="T39" fmla="*/ 0 h 128"/>
                <a:gd name="T40" fmla="*/ 88 w 128"/>
                <a:gd name="T41" fmla="*/ 72 h 128"/>
                <a:gd name="T42" fmla="*/ 72 w 128"/>
                <a:gd name="T43" fmla="*/ 67 h 128"/>
                <a:gd name="T44" fmla="*/ 70 w 128"/>
                <a:gd name="T45" fmla="*/ 69 h 128"/>
                <a:gd name="T46" fmla="*/ 66 w 128"/>
                <a:gd name="T47" fmla="*/ 73 h 128"/>
                <a:gd name="T48" fmla="*/ 58 w 128"/>
                <a:gd name="T49" fmla="*/ 81 h 128"/>
                <a:gd name="T50" fmla="*/ 56 w 128"/>
                <a:gd name="T51" fmla="*/ 87 h 128"/>
                <a:gd name="T52" fmla="*/ 56 w 128"/>
                <a:gd name="T53" fmla="*/ 96 h 128"/>
                <a:gd name="T54" fmla="*/ 48 w 128"/>
                <a:gd name="T55" fmla="*/ 96 h 128"/>
                <a:gd name="T56" fmla="*/ 40 w 128"/>
                <a:gd name="T57" fmla="*/ 104 h 128"/>
                <a:gd name="T58" fmla="*/ 40 w 128"/>
                <a:gd name="T59" fmla="*/ 112 h 128"/>
                <a:gd name="T60" fmla="*/ 31 w 128"/>
                <a:gd name="T61" fmla="*/ 112 h 128"/>
                <a:gd name="T62" fmla="*/ 25 w 128"/>
                <a:gd name="T63" fmla="*/ 114 h 128"/>
                <a:gd name="T64" fmla="*/ 19 w 128"/>
                <a:gd name="T65" fmla="*/ 120 h 128"/>
                <a:gd name="T66" fmla="*/ 8 w 128"/>
                <a:gd name="T67" fmla="*/ 120 h 128"/>
                <a:gd name="T68" fmla="*/ 8 w 128"/>
                <a:gd name="T69" fmla="*/ 109 h 128"/>
                <a:gd name="T70" fmla="*/ 55 w 128"/>
                <a:gd name="T71" fmla="*/ 62 h 128"/>
                <a:gd name="T72" fmla="*/ 55 w 128"/>
                <a:gd name="T73" fmla="*/ 62 h 128"/>
                <a:gd name="T74" fmla="*/ 61 w 128"/>
                <a:gd name="T75" fmla="*/ 56 h 128"/>
                <a:gd name="T76" fmla="*/ 56 w 128"/>
                <a:gd name="T77" fmla="*/ 40 h 128"/>
                <a:gd name="T78" fmla="*/ 88 w 128"/>
                <a:gd name="T79" fmla="*/ 8 h 128"/>
                <a:gd name="T80" fmla="*/ 120 w 128"/>
                <a:gd name="T81" fmla="*/ 40 h 128"/>
                <a:gd name="T82" fmla="*/ 88 w 128"/>
                <a:gd name="T83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8" h="128">
                  <a:moveTo>
                    <a:pt x="88" y="0"/>
                  </a:moveTo>
                  <a:cubicBezTo>
                    <a:pt x="66" y="0"/>
                    <a:pt x="48" y="18"/>
                    <a:pt x="48" y="40"/>
                  </a:cubicBezTo>
                  <a:cubicBezTo>
                    <a:pt x="48" y="45"/>
                    <a:pt x="49" y="50"/>
                    <a:pt x="51" y="55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1" y="105"/>
                    <a:pt x="0" y="106"/>
                    <a:pt x="0" y="10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8" y="128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22" y="128"/>
                    <a:pt x="23" y="127"/>
                    <a:pt x="25" y="126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4" y="120"/>
                    <a:pt x="48" y="116"/>
                    <a:pt x="48" y="112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60" y="104"/>
                    <a:pt x="64" y="100"/>
                    <a:pt x="64" y="96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8" y="79"/>
                    <a:pt x="83" y="80"/>
                    <a:pt x="88" y="80"/>
                  </a:cubicBezTo>
                  <a:cubicBezTo>
                    <a:pt x="110" y="80"/>
                    <a:pt x="128" y="62"/>
                    <a:pt x="128" y="40"/>
                  </a:cubicBezTo>
                  <a:cubicBezTo>
                    <a:pt x="128" y="18"/>
                    <a:pt x="110" y="0"/>
                    <a:pt x="88" y="0"/>
                  </a:cubicBezTo>
                  <a:close/>
                  <a:moveTo>
                    <a:pt x="88" y="72"/>
                  </a:moveTo>
                  <a:cubicBezTo>
                    <a:pt x="82" y="72"/>
                    <a:pt x="77" y="70"/>
                    <a:pt x="72" y="67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82"/>
                    <a:pt x="56" y="85"/>
                    <a:pt x="56" y="8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4" y="96"/>
                    <a:pt x="40" y="100"/>
                    <a:pt x="40" y="104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31" y="112"/>
                    <a:pt x="31" y="112"/>
                    <a:pt x="31" y="112"/>
                  </a:cubicBezTo>
                  <a:cubicBezTo>
                    <a:pt x="29" y="112"/>
                    <a:pt x="26" y="113"/>
                    <a:pt x="25" y="114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58" y="51"/>
                    <a:pt x="56" y="46"/>
                    <a:pt x="56" y="40"/>
                  </a:cubicBezTo>
                  <a:cubicBezTo>
                    <a:pt x="56" y="22"/>
                    <a:pt x="70" y="8"/>
                    <a:pt x="88" y="8"/>
                  </a:cubicBezTo>
                  <a:cubicBezTo>
                    <a:pt x="106" y="8"/>
                    <a:pt x="120" y="22"/>
                    <a:pt x="120" y="40"/>
                  </a:cubicBezTo>
                  <a:cubicBezTo>
                    <a:pt x="120" y="58"/>
                    <a:pt x="106" y="72"/>
                    <a:pt x="88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45" name="Freeform 10"/>
            <p:cNvSpPr>
              <a:spLocks noEditPoints="1"/>
            </p:cNvSpPr>
            <p:nvPr/>
          </p:nvSpPr>
          <p:spPr bwMode="auto">
            <a:xfrm>
              <a:off x="8204199" y="728663"/>
              <a:ext cx="123824" cy="123825"/>
            </a:xfrm>
            <a:custGeom>
              <a:avLst/>
              <a:gdLst>
                <a:gd name="T0" fmla="*/ 31 w 32"/>
                <a:gd name="T1" fmla="*/ 17 h 32"/>
                <a:gd name="T2" fmla="*/ 15 w 32"/>
                <a:gd name="T3" fmla="*/ 1 h 32"/>
                <a:gd name="T4" fmla="*/ 12 w 32"/>
                <a:gd name="T5" fmla="*/ 0 h 32"/>
                <a:gd name="T6" fmla="*/ 0 w 32"/>
                <a:gd name="T7" fmla="*/ 12 h 32"/>
                <a:gd name="T8" fmla="*/ 0 w 32"/>
                <a:gd name="T9" fmla="*/ 13 h 32"/>
                <a:gd name="T10" fmla="*/ 1 w 32"/>
                <a:gd name="T11" fmla="*/ 15 h 32"/>
                <a:gd name="T12" fmla="*/ 17 w 32"/>
                <a:gd name="T13" fmla="*/ 31 h 32"/>
                <a:gd name="T14" fmla="*/ 20 w 32"/>
                <a:gd name="T15" fmla="*/ 32 h 32"/>
                <a:gd name="T16" fmla="*/ 32 w 32"/>
                <a:gd name="T17" fmla="*/ 20 h 32"/>
                <a:gd name="T18" fmla="*/ 32 w 32"/>
                <a:gd name="T19" fmla="*/ 19 h 32"/>
                <a:gd name="T20" fmla="*/ 31 w 32"/>
                <a:gd name="T21" fmla="*/ 17 h 32"/>
                <a:gd name="T22" fmla="*/ 19 w 32"/>
                <a:gd name="T23" fmla="*/ 28 h 32"/>
                <a:gd name="T24" fmla="*/ 4 w 32"/>
                <a:gd name="T25" fmla="*/ 13 h 32"/>
                <a:gd name="T26" fmla="*/ 13 w 32"/>
                <a:gd name="T27" fmla="*/ 4 h 32"/>
                <a:gd name="T28" fmla="*/ 28 w 32"/>
                <a:gd name="T29" fmla="*/ 19 h 32"/>
                <a:gd name="T30" fmla="*/ 19 w 32"/>
                <a:gd name="T31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32">
                  <a:moveTo>
                    <a:pt x="31" y="17"/>
                  </a:moveTo>
                  <a:cubicBezTo>
                    <a:pt x="27" y="11"/>
                    <a:pt x="21" y="5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6" y="2"/>
                    <a:pt x="2" y="6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5" y="21"/>
                    <a:pt x="11" y="27"/>
                    <a:pt x="17" y="31"/>
                  </a:cubicBezTo>
                  <a:cubicBezTo>
                    <a:pt x="18" y="32"/>
                    <a:pt x="19" y="32"/>
                    <a:pt x="20" y="32"/>
                  </a:cubicBezTo>
                  <a:cubicBezTo>
                    <a:pt x="26" y="30"/>
                    <a:pt x="30" y="26"/>
                    <a:pt x="32" y="20"/>
                  </a:cubicBezTo>
                  <a:cubicBezTo>
                    <a:pt x="32" y="20"/>
                    <a:pt x="32" y="20"/>
                    <a:pt x="32" y="19"/>
                  </a:cubicBezTo>
                  <a:cubicBezTo>
                    <a:pt x="32" y="18"/>
                    <a:pt x="32" y="18"/>
                    <a:pt x="31" y="17"/>
                  </a:cubicBezTo>
                  <a:close/>
                  <a:moveTo>
                    <a:pt x="19" y="28"/>
                  </a:moveTo>
                  <a:cubicBezTo>
                    <a:pt x="13" y="24"/>
                    <a:pt x="8" y="19"/>
                    <a:pt x="4" y="13"/>
                  </a:cubicBezTo>
                  <a:cubicBezTo>
                    <a:pt x="6" y="8"/>
                    <a:pt x="8" y="6"/>
                    <a:pt x="13" y="4"/>
                  </a:cubicBezTo>
                  <a:cubicBezTo>
                    <a:pt x="19" y="8"/>
                    <a:pt x="24" y="13"/>
                    <a:pt x="28" y="19"/>
                  </a:cubicBezTo>
                  <a:cubicBezTo>
                    <a:pt x="26" y="24"/>
                    <a:pt x="24" y="26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</p:grpSp>
      <p:grpSp>
        <p:nvGrpSpPr>
          <p:cNvPr id="246" name="Group 245"/>
          <p:cNvGrpSpPr/>
          <p:nvPr/>
        </p:nvGrpSpPr>
        <p:grpSpPr>
          <a:xfrm>
            <a:off x="16459256" y="5731995"/>
            <a:ext cx="491984" cy="710384"/>
            <a:chOff x="7584344" y="421173"/>
            <a:chExt cx="339727" cy="490538"/>
          </a:xfrm>
          <a:solidFill>
            <a:schemeClr val="tx1"/>
          </a:solidFill>
        </p:grpSpPr>
        <p:sp>
          <p:nvSpPr>
            <p:cNvPr id="247" name="Oval 246"/>
            <p:cNvSpPr>
              <a:spLocks noChangeArrowheads="1"/>
            </p:cNvSpPr>
            <p:nvPr/>
          </p:nvSpPr>
          <p:spPr bwMode="auto">
            <a:xfrm>
              <a:off x="7722457" y="559285"/>
              <a:ext cx="31750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48" name="Oval 247"/>
            <p:cNvSpPr>
              <a:spLocks noChangeArrowheads="1"/>
            </p:cNvSpPr>
            <p:nvPr/>
          </p:nvSpPr>
          <p:spPr bwMode="auto">
            <a:xfrm>
              <a:off x="7722457" y="743436"/>
              <a:ext cx="31750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49" name="Oval 248"/>
            <p:cNvSpPr>
              <a:spLocks noChangeArrowheads="1"/>
            </p:cNvSpPr>
            <p:nvPr/>
          </p:nvSpPr>
          <p:spPr bwMode="auto">
            <a:xfrm>
              <a:off x="7630382" y="651360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50" name="Oval 249"/>
            <p:cNvSpPr>
              <a:spLocks noChangeArrowheads="1"/>
            </p:cNvSpPr>
            <p:nvPr/>
          </p:nvSpPr>
          <p:spPr bwMode="auto">
            <a:xfrm>
              <a:off x="7816120" y="651360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51" name="Freeform 250"/>
            <p:cNvSpPr>
              <a:spLocks/>
            </p:cNvSpPr>
            <p:nvPr/>
          </p:nvSpPr>
          <p:spPr bwMode="auto">
            <a:xfrm>
              <a:off x="7657369" y="716448"/>
              <a:ext cx="30163" cy="30163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52" name="Freeform 251"/>
            <p:cNvSpPr>
              <a:spLocks/>
            </p:cNvSpPr>
            <p:nvPr/>
          </p:nvSpPr>
          <p:spPr bwMode="auto">
            <a:xfrm>
              <a:off x="7657369" y="584685"/>
              <a:ext cx="30163" cy="31750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53" name="Freeform 252"/>
            <p:cNvSpPr>
              <a:spLocks/>
            </p:cNvSpPr>
            <p:nvPr/>
          </p:nvSpPr>
          <p:spPr bwMode="auto">
            <a:xfrm>
              <a:off x="7789133" y="716448"/>
              <a:ext cx="30163" cy="30163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54" name="Freeform 253"/>
            <p:cNvSpPr>
              <a:spLocks noEditPoints="1"/>
            </p:cNvSpPr>
            <p:nvPr/>
          </p:nvSpPr>
          <p:spPr bwMode="auto">
            <a:xfrm>
              <a:off x="7584344" y="421173"/>
              <a:ext cx="339727" cy="490538"/>
            </a:xfrm>
            <a:custGeom>
              <a:avLst/>
              <a:gdLst>
                <a:gd name="T0" fmla="*/ 80 w 88"/>
                <a:gd name="T1" fmla="*/ 56 h 128"/>
                <a:gd name="T2" fmla="*/ 79 w 88"/>
                <a:gd name="T3" fmla="*/ 56 h 128"/>
                <a:gd name="T4" fmla="*/ 70 w 88"/>
                <a:gd name="T5" fmla="*/ 38 h 128"/>
                <a:gd name="T6" fmla="*/ 64 w 88"/>
                <a:gd name="T7" fmla="*/ 7 h 128"/>
                <a:gd name="T8" fmla="*/ 56 w 88"/>
                <a:gd name="T9" fmla="*/ 0 h 128"/>
                <a:gd name="T10" fmla="*/ 24 w 88"/>
                <a:gd name="T11" fmla="*/ 0 h 128"/>
                <a:gd name="T12" fmla="*/ 17 w 88"/>
                <a:gd name="T13" fmla="*/ 7 h 128"/>
                <a:gd name="T14" fmla="*/ 11 w 88"/>
                <a:gd name="T15" fmla="*/ 37 h 128"/>
                <a:gd name="T16" fmla="*/ 0 w 88"/>
                <a:gd name="T17" fmla="*/ 64 h 128"/>
                <a:gd name="T18" fmla="*/ 10 w 88"/>
                <a:gd name="T19" fmla="*/ 91 h 128"/>
                <a:gd name="T20" fmla="*/ 16 w 88"/>
                <a:gd name="T21" fmla="*/ 121 h 128"/>
                <a:gd name="T22" fmla="*/ 24 w 88"/>
                <a:gd name="T23" fmla="*/ 128 h 128"/>
                <a:gd name="T24" fmla="*/ 56 w 88"/>
                <a:gd name="T25" fmla="*/ 128 h 128"/>
                <a:gd name="T26" fmla="*/ 64 w 88"/>
                <a:gd name="T27" fmla="*/ 121 h 128"/>
                <a:gd name="T28" fmla="*/ 70 w 88"/>
                <a:gd name="T29" fmla="*/ 91 h 128"/>
                <a:gd name="T30" fmla="*/ 79 w 88"/>
                <a:gd name="T31" fmla="*/ 72 h 128"/>
                <a:gd name="T32" fmla="*/ 80 w 88"/>
                <a:gd name="T33" fmla="*/ 72 h 128"/>
                <a:gd name="T34" fmla="*/ 88 w 88"/>
                <a:gd name="T35" fmla="*/ 64 h 128"/>
                <a:gd name="T36" fmla="*/ 80 w 88"/>
                <a:gd name="T37" fmla="*/ 56 h 128"/>
                <a:gd name="T38" fmla="*/ 24 w 88"/>
                <a:gd name="T39" fmla="*/ 8 h 128"/>
                <a:gd name="T40" fmla="*/ 56 w 88"/>
                <a:gd name="T41" fmla="*/ 8 h 128"/>
                <a:gd name="T42" fmla="*/ 60 w 88"/>
                <a:gd name="T43" fmla="*/ 30 h 128"/>
                <a:gd name="T44" fmla="*/ 40 w 88"/>
                <a:gd name="T45" fmla="*/ 24 h 128"/>
                <a:gd name="T46" fmla="*/ 20 w 88"/>
                <a:gd name="T47" fmla="*/ 30 h 128"/>
                <a:gd name="T48" fmla="*/ 24 w 88"/>
                <a:gd name="T49" fmla="*/ 8 h 128"/>
                <a:gd name="T50" fmla="*/ 56 w 88"/>
                <a:gd name="T51" fmla="*/ 120 h 128"/>
                <a:gd name="T52" fmla="*/ 24 w 88"/>
                <a:gd name="T53" fmla="*/ 120 h 128"/>
                <a:gd name="T54" fmla="*/ 20 w 88"/>
                <a:gd name="T55" fmla="*/ 98 h 128"/>
                <a:gd name="T56" fmla="*/ 40 w 88"/>
                <a:gd name="T57" fmla="*/ 104 h 128"/>
                <a:gd name="T58" fmla="*/ 60 w 88"/>
                <a:gd name="T59" fmla="*/ 98 h 128"/>
                <a:gd name="T60" fmla="*/ 56 w 88"/>
                <a:gd name="T61" fmla="*/ 120 h 128"/>
                <a:gd name="T62" fmla="*/ 40 w 88"/>
                <a:gd name="T63" fmla="*/ 96 h 128"/>
                <a:gd name="T64" fmla="*/ 8 w 88"/>
                <a:gd name="T65" fmla="*/ 64 h 128"/>
                <a:gd name="T66" fmla="*/ 40 w 88"/>
                <a:gd name="T67" fmla="*/ 32 h 128"/>
                <a:gd name="T68" fmla="*/ 72 w 88"/>
                <a:gd name="T69" fmla="*/ 64 h 128"/>
                <a:gd name="T70" fmla="*/ 40 w 88"/>
                <a:gd name="T71" fmla="*/ 9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8" h="128">
                  <a:moveTo>
                    <a:pt x="80" y="56"/>
                  </a:moveTo>
                  <a:cubicBezTo>
                    <a:pt x="80" y="56"/>
                    <a:pt x="79" y="56"/>
                    <a:pt x="79" y="56"/>
                  </a:cubicBezTo>
                  <a:cubicBezTo>
                    <a:pt x="78" y="49"/>
                    <a:pt x="75" y="43"/>
                    <a:pt x="70" y="38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3"/>
                    <a:pt x="60" y="0"/>
                    <a:pt x="5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7" y="3"/>
                    <a:pt x="17" y="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4" y="44"/>
                    <a:pt x="0" y="53"/>
                    <a:pt x="0" y="64"/>
                  </a:cubicBezTo>
                  <a:cubicBezTo>
                    <a:pt x="0" y="74"/>
                    <a:pt x="4" y="84"/>
                    <a:pt x="10" y="91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7" y="125"/>
                    <a:pt x="20" y="128"/>
                    <a:pt x="24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60" y="128"/>
                    <a:pt x="63" y="125"/>
                    <a:pt x="64" y="12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5"/>
                    <a:pt x="78" y="79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4" y="72"/>
                    <a:pt x="88" y="68"/>
                    <a:pt x="88" y="64"/>
                  </a:cubicBezTo>
                  <a:cubicBezTo>
                    <a:pt x="88" y="60"/>
                    <a:pt x="84" y="56"/>
                    <a:pt x="80" y="56"/>
                  </a:cubicBezTo>
                  <a:close/>
                  <a:moveTo>
                    <a:pt x="24" y="8"/>
                  </a:moveTo>
                  <a:cubicBezTo>
                    <a:pt x="56" y="8"/>
                    <a:pt x="56" y="8"/>
                    <a:pt x="56" y="8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5" y="26"/>
                    <a:pt x="48" y="24"/>
                    <a:pt x="40" y="24"/>
                  </a:cubicBezTo>
                  <a:cubicBezTo>
                    <a:pt x="33" y="24"/>
                    <a:pt x="26" y="26"/>
                    <a:pt x="20" y="30"/>
                  </a:cubicBezTo>
                  <a:lnTo>
                    <a:pt x="24" y="8"/>
                  </a:lnTo>
                  <a:close/>
                  <a:moveTo>
                    <a:pt x="56" y="120"/>
                  </a:moveTo>
                  <a:cubicBezTo>
                    <a:pt x="24" y="120"/>
                    <a:pt x="24" y="120"/>
                    <a:pt x="24" y="120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6" y="102"/>
                    <a:pt x="33" y="104"/>
                    <a:pt x="40" y="104"/>
                  </a:cubicBezTo>
                  <a:cubicBezTo>
                    <a:pt x="47" y="104"/>
                    <a:pt x="54" y="102"/>
                    <a:pt x="60" y="98"/>
                  </a:cubicBezTo>
                  <a:lnTo>
                    <a:pt x="56" y="120"/>
                  </a:lnTo>
                  <a:close/>
                  <a:moveTo>
                    <a:pt x="40" y="96"/>
                  </a:moveTo>
                  <a:cubicBezTo>
                    <a:pt x="22" y="96"/>
                    <a:pt x="8" y="82"/>
                    <a:pt x="8" y="64"/>
                  </a:cubicBezTo>
                  <a:cubicBezTo>
                    <a:pt x="8" y="46"/>
                    <a:pt x="22" y="32"/>
                    <a:pt x="40" y="32"/>
                  </a:cubicBezTo>
                  <a:cubicBezTo>
                    <a:pt x="58" y="32"/>
                    <a:pt x="72" y="46"/>
                    <a:pt x="72" y="64"/>
                  </a:cubicBezTo>
                  <a:cubicBezTo>
                    <a:pt x="72" y="82"/>
                    <a:pt x="58" y="96"/>
                    <a:pt x="40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55" name="Freeform 254"/>
            <p:cNvSpPr>
              <a:spLocks/>
            </p:cNvSpPr>
            <p:nvPr/>
          </p:nvSpPr>
          <p:spPr bwMode="auto">
            <a:xfrm>
              <a:off x="7722457" y="589448"/>
              <a:ext cx="93663" cy="92075"/>
            </a:xfrm>
            <a:custGeom>
              <a:avLst/>
              <a:gdLst>
                <a:gd name="T0" fmla="*/ 24 w 24"/>
                <a:gd name="T1" fmla="*/ 0 h 24"/>
                <a:gd name="T2" fmla="*/ 22 w 24"/>
                <a:gd name="T3" fmla="*/ 0 h 24"/>
                <a:gd name="T4" fmla="*/ 1 w 24"/>
                <a:gd name="T5" fmla="*/ 17 h 24"/>
                <a:gd name="T6" fmla="*/ 0 w 24"/>
                <a:gd name="T7" fmla="*/ 20 h 24"/>
                <a:gd name="T8" fmla="*/ 1 w 24"/>
                <a:gd name="T9" fmla="*/ 23 h 24"/>
                <a:gd name="T10" fmla="*/ 4 w 24"/>
                <a:gd name="T11" fmla="*/ 24 h 24"/>
                <a:gd name="T12" fmla="*/ 7 w 24"/>
                <a:gd name="T13" fmla="*/ 23 h 24"/>
                <a:gd name="T14" fmla="*/ 14 w 24"/>
                <a:gd name="T15" fmla="*/ 14 h 24"/>
                <a:gd name="T16" fmla="*/ 24 w 24"/>
                <a:gd name="T17" fmla="*/ 2 h 24"/>
                <a:gd name="T18" fmla="*/ 24 w 24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24" y="0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21"/>
                    <a:pt x="0" y="22"/>
                    <a:pt x="1" y="23"/>
                  </a:cubicBezTo>
                  <a:cubicBezTo>
                    <a:pt x="2" y="24"/>
                    <a:pt x="3" y="24"/>
                    <a:pt x="4" y="24"/>
                  </a:cubicBezTo>
                  <a:cubicBezTo>
                    <a:pt x="5" y="24"/>
                    <a:pt x="6" y="24"/>
                    <a:pt x="7" y="2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4" y="1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</p:grpSp>
      <p:grpSp>
        <p:nvGrpSpPr>
          <p:cNvPr id="256" name="Group 255"/>
          <p:cNvGrpSpPr/>
          <p:nvPr/>
        </p:nvGrpSpPr>
        <p:grpSpPr>
          <a:xfrm>
            <a:off x="11589138" y="8373595"/>
            <a:ext cx="629528" cy="627008"/>
            <a:chOff x="-30163" y="1588"/>
            <a:chExt cx="9123363" cy="9086851"/>
          </a:xfrm>
          <a:solidFill>
            <a:schemeClr val="tx1"/>
          </a:solidFill>
        </p:grpSpPr>
        <p:sp>
          <p:nvSpPr>
            <p:cNvPr id="257" name="Freeform 5"/>
            <p:cNvSpPr>
              <a:spLocks noEditPoints="1"/>
            </p:cNvSpPr>
            <p:nvPr/>
          </p:nvSpPr>
          <p:spPr bwMode="auto">
            <a:xfrm>
              <a:off x="-30163" y="854076"/>
              <a:ext cx="8312150" cy="8234363"/>
            </a:xfrm>
            <a:custGeom>
              <a:avLst/>
              <a:gdLst>
                <a:gd name="T0" fmla="*/ 1574 w 2214"/>
                <a:gd name="T1" fmla="*/ 55 h 2193"/>
                <a:gd name="T2" fmla="*/ 1440 w 2214"/>
                <a:gd name="T3" fmla="*/ 0 h 2193"/>
                <a:gd name="T4" fmla="*/ 1307 w 2214"/>
                <a:gd name="T5" fmla="*/ 55 h 2193"/>
                <a:gd name="T6" fmla="*/ 1200 w 2214"/>
                <a:gd name="T7" fmla="*/ 162 h 2193"/>
                <a:gd name="T8" fmla="*/ 1144 w 2214"/>
                <a:gd name="T9" fmla="*/ 296 h 2193"/>
                <a:gd name="T10" fmla="*/ 1172 w 2214"/>
                <a:gd name="T11" fmla="*/ 395 h 2193"/>
                <a:gd name="T12" fmla="*/ 146 w 2214"/>
                <a:gd name="T13" fmla="*/ 806 h 2193"/>
                <a:gd name="T14" fmla="*/ 14 w 2214"/>
                <a:gd name="T15" fmla="*/ 972 h 2193"/>
                <a:gd name="T16" fmla="*/ 77 w 2214"/>
                <a:gd name="T17" fmla="*/ 1175 h 2193"/>
                <a:gd name="T18" fmla="*/ 1039 w 2214"/>
                <a:gd name="T19" fmla="*/ 2127 h 2193"/>
                <a:gd name="T20" fmla="*/ 1194 w 2214"/>
                <a:gd name="T21" fmla="*/ 2193 h 2193"/>
                <a:gd name="T22" fmla="*/ 1199 w 2214"/>
                <a:gd name="T23" fmla="*/ 2193 h 2193"/>
                <a:gd name="T24" fmla="*/ 1246 w 2214"/>
                <a:gd name="T25" fmla="*/ 2188 h 2193"/>
                <a:gd name="T26" fmla="*/ 1410 w 2214"/>
                <a:gd name="T27" fmla="*/ 2050 h 2193"/>
                <a:gd name="T28" fmla="*/ 1814 w 2214"/>
                <a:gd name="T29" fmla="*/ 1038 h 2193"/>
                <a:gd name="T30" fmla="*/ 1918 w 2214"/>
                <a:gd name="T31" fmla="*/ 1069 h 2193"/>
                <a:gd name="T32" fmla="*/ 2051 w 2214"/>
                <a:gd name="T33" fmla="*/ 1014 h 2193"/>
                <a:gd name="T34" fmla="*/ 2158 w 2214"/>
                <a:gd name="T35" fmla="*/ 907 h 2193"/>
                <a:gd name="T36" fmla="*/ 2214 w 2214"/>
                <a:gd name="T37" fmla="*/ 773 h 2193"/>
                <a:gd name="T38" fmla="*/ 2158 w 2214"/>
                <a:gd name="T39" fmla="*/ 640 h 2193"/>
                <a:gd name="T40" fmla="*/ 1574 w 2214"/>
                <a:gd name="T41" fmla="*/ 55 h 2193"/>
                <a:gd name="T42" fmla="*/ 1270 w 2214"/>
                <a:gd name="T43" fmla="*/ 1994 h 2193"/>
                <a:gd name="T44" fmla="*/ 1215 w 2214"/>
                <a:gd name="T45" fmla="*/ 2040 h 2193"/>
                <a:gd name="T46" fmla="*/ 1198 w 2214"/>
                <a:gd name="T47" fmla="*/ 2042 h 2193"/>
                <a:gd name="T48" fmla="*/ 1146 w 2214"/>
                <a:gd name="T49" fmla="*/ 2020 h 2193"/>
                <a:gd name="T50" fmla="*/ 183 w 2214"/>
                <a:gd name="T51" fmla="*/ 1068 h 2193"/>
                <a:gd name="T52" fmla="*/ 163 w 2214"/>
                <a:gd name="T53" fmla="*/ 1000 h 2193"/>
                <a:gd name="T54" fmla="*/ 207 w 2214"/>
                <a:gd name="T55" fmla="*/ 945 h 2193"/>
                <a:gd name="T56" fmla="*/ 677 w 2214"/>
                <a:gd name="T57" fmla="*/ 757 h 2193"/>
                <a:gd name="T58" fmla="*/ 1627 w 2214"/>
                <a:gd name="T59" fmla="*/ 1099 h 2193"/>
                <a:gd name="T60" fmla="*/ 1270 w 2214"/>
                <a:gd name="T61" fmla="*/ 1994 h 2193"/>
                <a:gd name="T62" fmla="*/ 2051 w 2214"/>
                <a:gd name="T63" fmla="*/ 800 h 2193"/>
                <a:gd name="T64" fmla="*/ 1944 w 2214"/>
                <a:gd name="T65" fmla="*/ 907 h 2193"/>
                <a:gd name="T66" fmla="*/ 1891 w 2214"/>
                <a:gd name="T67" fmla="*/ 907 h 2193"/>
                <a:gd name="T68" fmla="*/ 1757 w 2214"/>
                <a:gd name="T69" fmla="*/ 773 h 2193"/>
                <a:gd name="T70" fmla="*/ 1649 w 2214"/>
                <a:gd name="T71" fmla="*/ 1045 h 2193"/>
                <a:gd name="T72" fmla="*/ 1658 w 2214"/>
                <a:gd name="T73" fmla="*/ 1022 h 2193"/>
                <a:gd name="T74" fmla="*/ 990 w 2214"/>
                <a:gd name="T75" fmla="*/ 740 h 2193"/>
                <a:gd name="T76" fmla="*/ 794 w 2214"/>
                <a:gd name="T77" fmla="*/ 710 h 2193"/>
                <a:gd name="T78" fmla="*/ 1436 w 2214"/>
                <a:gd name="T79" fmla="*/ 452 h 2193"/>
                <a:gd name="T80" fmla="*/ 1307 w 2214"/>
                <a:gd name="T81" fmla="*/ 323 h 2193"/>
                <a:gd name="T82" fmla="*/ 1307 w 2214"/>
                <a:gd name="T83" fmla="*/ 269 h 2193"/>
                <a:gd name="T84" fmla="*/ 1414 w 2214"/>
                <a:gd name="T85" fmla="*/ 162 h 2193"/>
                <a:gd name="T86" fmla="*/ 1467 w 2214"/>
                <a:gd name="T87" fmla="*/ 162 h 2193"/>
                <a:gd name="T88" fmla="*/ 2051 w 2214"/>
                <a:gd name="T89" fmla="*/ 747 h 2193"/>
                <a:gd name="T90" fmla="*/ 2051 w 2214"/>
                <a:gd name="T91" fmla="*/ 800 h 2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14" h="2193">
                  <a:moveTo>
                    <a:pt x="1574" y="55"/>
                  </a:moveTo>
                  <a:cubicBezTo>
                    <a:pt x="1538" y="20"/>
                    <a:pt x="1491" y="0"/>
                    <a:pt x="1440" y="0"/>
                  </a:cubicBezTo>
                  <a:cubicBezTo>
                    <a:pt x="1390" y="0"/>
                    <a:pt x="1342" y="20"/>
                    <a:pt x="1307" y="55"/>
                  </a:cubicBezTo>
                  <a:cubicBezTo>
                    <a:pt x="1200" y="162"/>
                    <a:pt x="1200" y="162"/>
                    <a:pt x="1200" y="162"/>
                  </a:cubicBezTo>
                  <a:cubicBezTo>
                    <a:pt x="1164" y="198"/>
                    <a:pt x="1144" y="245"/>
                    <a:pt x="1144" y="296"/>
                  </a:cubicBezTo>
                  <a:cubicBezTo>
                    <a:pt x="1144" y="331"/>
                    <a:pt x="1154" y="366"/>
                    <a:pt x="1172" y="395"/>
                  </a:cubicBezTo>
                  <a:cubicBezTo>
                    <a:pt x="146" y="806"/>
                    <a:pt x="146" y="806"/>
                    <a:pt x="146" y="806"/>
                  </a:cubicBezTo>
                  <a:cubicBezTo>
                    <a:pt x="77" y="837"/>
                    <a:pt x="28" y="899"/>
                    <a:pt x="14" y="972"/>
                  </a:cubicBezTo>
                  <a:cubicBezTo>
                    <a:pt x="0" y="1046"/>
                    <a:pt x="23" y="1122"/>
                    <a:pt x="77" y="1175"/>
                  </a:cubicBezTo>
                  <a:cubicBezTo>
                    <a:pt x="1039" y="2127"/>
                    <a:pt x="1039" y="2127"/>
                    <a:pt x="1039" y="2127"/>
                  </a:cubicBezTo>
                  <a:cubicBezTo>
                    <a:pt x="1080" y="2168"/>
                    <a:pt x="1136" y="2192"/>
                    <a:pt x="1194" y="2193"/>
                  </a:cubicBezTo>
                  <a:cubicBezTo>
                    <a:pt x="1195" y="2193"/>
                    <a:pt x="1198" y="2193"/>
                    <a:pt x="1199" y="2193"/>
                  </a:cubicBezTo>
                  <a:cubicBezTo>
                    <a:pt x="1215" y="2193"/>
                    <a:pt x="1230" y="2191"/>
                    <a:pt x="1246" y="2188"/>
                  </a:cubicBezTo>
                  <a:cubicBezTo>
                    <a:pt x="1321" y="2173"/>
                    <a:pt x="1382" y="2121"/>
                    <a:pt x="1410" y="2050"/>
                  </a:cubicBezTo>
                  <a:cubicBezTo>
                    <a:pt x="1814" y="1038"/>
                    <a:pt x="1814" y="1038"/>
                    <a:pt x="1814" y="1038"/>
                  </a:cubicBezTo>
                  <a:cubicBezTo>
                    <a:pt x="1845" y="1058"/>
                    <a:pt x="1880" y="1069"/>
                    <a:pt x="1918" y="1069"/>
                  </a:cubicBezTo>
                  <a:cubicBezTo>
                    <a:pt x="1968" y="1069"/>
                    <a:pt x="2016" y="1050"/>
                    <a:pt x="2051" y="1014"/>
                  </a:cubicBezTo>
                  <a:cubicBezTo>
                    <a:pt x="2158" y="907"/>
                    <a:pt x="2158" y="907"/>
                    <a:pt x="2158" y="907"/>
                  </a:cubicBezTo>
                  <a:cubicBezTo>
                    <a:pt x="2194" y="872"/>
                    <a:pt x="2214" y="824"/>
                    <a:pt x="2214" y="773"/>
                  </a:cubicBezTo>
                  <a:cubicBezTo>
                    <a:pt x="2214" y="723"/>
                    <a:pt x="2194" y="675"/>
                    <a:pt x="2158" y="640"/>
                  </a:cubicBezTo>
                  <a:lnTo>
                    <a:pt x="1574" y="55"/>
                  </a:lnTo>
                  <a:close/>
                  <a:moveTo>
                    <a:pt x="1270" y="1994"/>
                  </a:moveTo>
                  <a:cubicBezTo>
                    <a:pt x="1260" y="2018"/>
                    <a:pt x="1240" y="2035"/>
                    <a:pt x="1215" y="2040"/>
                  </a:cubicBezTo>
                  <a:cubicBezTo>
                    <a:pt x="1209" y="2041"/>
                    <a:pt x="1203" y="2042"/>
                    <a:pt x="1198" y="2042"/>
                  </a:cubicBezTo>
                  <a:cubicBezTo>
                    <a:pt x="1178" y="2041"/>
                    <a:pt x="1160" y="2034"/>
                    <a:pt x="1146" y="2020"/>
                  </a:cubicBezTo>
                  <a:cubicBezTo>
                    <a:pt x="183" y="1068"/>
                    <a:pt x="183" y="1068"/>
                    <a:pt x="183" y="1068"/>
                  </a:cubicBezTo>
                  <a:cubicBezTo>
                    <a:pt x="166" y="1050"/>
                    <a:pt x="158" y="1025"/>
                    <a:pt x="163" y="1000"/>
                  </a:cubicBezTo>
                  <a:cubicBezTo>
                    <a:pt x="167" y="976"/>
                    <a:pt x="184" y="955"/>
                    <a:pt x="207" y="945"/>
                  </a:cubicBezTo>
                  <a:cubicBezTo>
                    <a:pt x="677" y="757"/>
                    <a:pt x="677" y="757"/>
                    <a:pt x="677" y="757"/>
                  </a:cubicBezTo>
                  <a:cubicBezTo>
                    <a:pt x="994" y="862"/>
                    <a:pt x="1310" y="760"/>
                    <a:pt x="1627" y="1099"/>
                  </a:cubicBezTo>
                  <a:lnTo>
                    <a:pt x="1270" y="1994"/>
                  </a:lnTo>
                  <a:close/>
                  <a:moveTo>
                    <a:pt x="2051" y="800"/>
                  </a:moveTo>
                  <a:cubicBezTo>
                    <a:pt x="1944" y="907"/>
                    <a:pt x="1944" y="907"/>
                    <a:pt x="1944" y="907"/>
                  </a:cubicBezTo>
                  <a:cubicBezTo>
                    <a:pt x="1930" y="922"/>
                    <a:pt x="1906" y="922"/>
                    <a:pt x="1891" y="907"/>
                  </a:cubicBezTo>
                  <a:cubicBezTo>
                    <a:pt x="1757" y="773"/>
                    <a:pt x="1757" y="773"/>
                    <a:pt x="1757" y="773"/>
                  </a:cubicBezTo>
                  <a:cubicBezTo>
                    <a:pt x="1649" y="1045"/>
                    <a:pt x="1649" y="1045"/>
                    <a:pt x="1649" y="1045"/>
                  </a:cubicBezTo>
                  <a:cubicBezTo>
                    <a:pt x="1658" y="1022"/>
                    <a:pt x="1658" y="1022"/>
                    <a:pt x="1658" y="1022"/>
                  </a:cubicBezTo>
                  <a:cubicBezTo>
                    <a:pt x="1430" y="795"/>
                    <a:pt x="1199" y="766"/>
                    <a:pt x="990" y="740"/>
                  </a:cubicBezTo>
                  <a:cubicBezTo>
                    <a:pt x="923" y="732"/>
                    <a:pt x="858" y="723"/>
                    <a:pt x="794" y="710"/>
                  </a:cubicBezTo>
                  <a:cubicBezTo>
                    <a:pt x="1436" y="452"/>
                    <a:pt x="1436" y="452"/>
                    <a:pt x="1436" y="452"/>
                  </a:cubicBezTo>
                  <a:cubicBezTo>
                    <a:pt x="1307" y="323"/>
                    <a:pt x="1307" y="323"/>
                    <a:pt x="1307" y="323"/>
                  </a:cubicBezTo>
                  <a:cubicBezTo>
                    <a:pt x="1292" y="308"/>
                    <a:pt x="1292" y="284"/>
                    <a:pt x="1307" y="269"/>
                  </a:cubicBezTo>
                  <a:cubicBezTo>
                    <a:pt x="1414" y="162"/>
                    <a:pt x="1414" y="162"/>
                    <a:pt x="1414" y="162"/>
                  </a:cubicBezTo>
                  <a:cubicBezTo>
                    <a:pt x="1428" y="147"/>
                    <a:pt x="1452" y="147"/>
                    <a:pt x="1467" y="162"/>
                  </a:cubicBezTo>
                  <a:cubicBezTo>
                    <a:pt x="2051" y="747"/>
                    <a:pt x="2051" y="747"/>
                    <a:pt x="2051" y="747"/>
                  </a:cubicBezTo>
                  <a:cubicBezTo>
                    <a:pt x="2066" y="761"/>
                    <a:pt x="2066" y="785"/>
                    <a:pt x="2051" y="8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58" name="Freeform 6"/>
            <p:cNvSpPr>
              <a:spLocks noEditPoints="1"/>
            </p:cNvSpPr>
            <p:nvPr/>
          </p:nvSpPr>
          <p:spPr bwMode="auto">
            <a:xfrm>
              <a:off x="3983038" y="4545013"/>
              <a:ext cx="1419225" cy="1419225"/>
            </a:xfrm>
            <a:custGeom>
              <a:avLst/>
              <a:gdLst>
                <a:gd name="T0" fmla="*/ 189 w 378"/>
                <a:gd name="T1" fmla="*/ 378 h 378"/>
                <a:gd name="T2" fmla="*/ 378 w 378"/>
                <a:gd name="T3" fmla="*/ 189 h 378"/>
                <a:gd name="T4" fmla="*/ 189 w 378"/>
                <a:gd name="T5" fmla="*/ 0 h 378"/>
                <a:gd name="T6" fmla="*/ 0 w 378"/>
                <a:gd name="T7" fmla="*/ 189 h 378"/>
                <a:gd name="T8" fmla="*/ 189 w 378"/>
                <a:gd name="T9" fmla="*/ 378 h 378"/>
                <a:gd name="T10" fmla="*/ 189 w 378"/>
                <a:gd name="T11" fmla="*/ 76 h 378"/>
                <a:gd name="T12" fmla="*/ 302 w 378"/>
                <a:gd name="T13" fmla="*/ 189 h 378"/>
                <a:gd name="T14" fmla="*/ 189 w 378"/>
                <a:gd name="T15" fmla="*/ 303 h 378"/>
                <a:gd name="T16" fmla="*/ 75 w 378"/>
                <a:gd name="T17" fmla="*/ 189 h 378"/>
                <a:gd name="T18" fmla="*/ 189 w 378"/>
                <a:gd name="T19" fmla="*/ 76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8" h="378">
                  <a:moveTo>
                    <a:pt x="189" y="378"/>
                  </a:moveTo>
                  <a:cubicBezTo>
                    <a:pt x="293" y="378"/>
                    <a:pt x="378" y="293"/>
                    <a:pt x="378" y="189"/>
                  </a:cubicBezTo>
                  <a:cubicBezTo>
                    <a:pt x="378" y="85"/>
                    <a:pt x="293" y="0"/>
                    <a:pt x="189" y="0"/>
                  </a:cubicBezTo>
                  <a:cubicBezTo>
                    <a:pt x="85" y="0"/>
                    <a:pt x="0" y="85"/>
                    <a:pt x="0" y="189"/>
                  </a:cubicBezTo>
                  <a:cubicBezTo>
                    <a:pt x="0" y="293"/>
                    <a:pt x="85" y="378"/>
                    <a:pt x="189" y="378"/>
                  </a:cubicBezTo>
                  <a:close/>
                  <a:moveTo>
                    <a:pt x="189" y="76"/>
                  </a:moveTo>
                  <a:cubicBezTo>
                    <a:pt x="251" y="76"/>
                    <a:pt x="302" y="126"/>
                    <a:pt x="302" y="189"/>
                  </a:cubicBezTo>
                  <a:cubicBezTo>
                    <a:pt x="302" y="252"/>
                    <a:pt x="251" y="303"/>
                    <a:pt x="189" y="303"/>
                  </a:cubicBezTo>
                  <a:cubicBezTo>
                    <a:pt x="126" y="303"/>
                    <a:pt x="75" y="252"/>
                    <a:pt x="75" y="189"/>
                  </a:cubicBezTo>
                  <a:cubicBezTo>
                    <a:pt x="75" y="126"/>
                    <a:pt x="126" y="76"/>
                    <a:pt x="189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59" name="Freeform 7"/>
            <p:cNvSpPr>
              <a:spLocks noEditPoints="1"/>
            </p:cNvSpPr>
            <p:nvPr/>
          </p:nvSpPr>
          <p:spPr bwMode="auto">
            <a:xfrm>
              <a:off x="7673975" y="1588"/>
              <a:ext cx="1419225" cy="1419225"/>
            </a:xfrm>
            <a:custGeom>
              <a:avLst/>
              <a:gdLst>
                <a:gd name="T0" fmla="*/ 189 w 378"/>
                <a:gd name="T1" fmla="*/ 0 h 378"/>
                <a:gd name="T2" fmla="*/ 0 w 378"/>
                <a:gd name="T3" fmla="*/ 189 h 378"/>
                <a:gd name="T4" fmla="*/ 189 w 378"/>
                <a:gd name="T5" fmla="*/ 378 h 378"/>
                <a:gd name="T6" fmla="*/ 378 w 378"/>
                <a:gd name="T7" fmla="*/ 189 h 378"/>
                <a:gd name="T8" fmla="*/ 189 w 378"/>
                <a:gd name="T9" fmla="*/ 0 h 378"/>
                <a:gd name="T10" fmla="*/ 189 w 378"/>
                <a:gd name="T11" fmla="*/ 303 h 378"/>
                <a:gd name="T12" fmla="*/ 76 w 378"/>
                <a:gd name="T13" fmla="*/ 189 h 378"/>
                <a:gd name="T14" fmla="*/ 189 w 378"/>
                <a:gd name="T15" fmla="*/ 76 h 378"/>
                <a:gd name="T16" fmla="*/ 302 w 378"/>
                <a:gd name="T17" fmla="*/ 189 h 378"/>
                <a:gd name="T18" fmla="*/ 189 w 378"/>
                <a:gd name="T19" fmla="*/ 303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8" h="378">
                  <a:moveTo>
                    <a:pt x="189" y="0"/>
                  </a:moveTo>
                  <a:cubicBezTo>
                    <a:pt x="85" y="0"/>
                    <a:pt x="0" y="85"/>
                    <a:pt x="0" y="189"/>
                  </a:cubicBezTo>
                  <a:cubicBezTo>
                    <a:pt x="0" y="293"/>
                    <a:pt x="85" y="378"/>
                    <a:pt x="189" y="378"/>
                  </a:cubicBezTo>
                  <a:cubicBezTo>
                    <a:pt x="293" y="378"/>
                    <a:pt x="378" y="293"/>
                    <a:pt x="378" y="189"/>
                  </a:cubicBezTo>
                  <a:cubicBezTo>
                    <a:pt x="378" y="85"/>
                    <a:pt x="293" y="0"/>
                    <a:pt x="189" y="0"/>
                  </a:cubicBezTo>
                  <a:close/>
                  <a:moveTo>
                    <a:pt x="189" y="303"/>
                  </a:moveTo>
                  <a:cubicBezTo>
                    <a:pt x="126" y="303"/>
                    <a:pt x="76" y="252"/>
                    <a:pt x="76" y="189"/>
                  </a:cubicBezTo>
                  <a:cubicBezTo>
                    <a:pt x="76" y="126"/>
                    <a:pt x="126" y="76"/>
                    <a:pt x="189" y="76"/>
                  </a:cubicBezTo>
                  <a:cubicBezTo>
                    <a:pt x="252" y="76"/>
                    <a:pt x="302" y="126"/>
                    <a:pt x="302" y="189"/>
                  </a:cubicBezTo>
                  <a:cubicBezTo>
                    <a:pt x="302" y="252"/>
                    <a:pt x="252" y="303"/>
                    <a:pt x="189" y="3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60" name="Freeform 8"/>
            <p:cNvSpPr>
              <a:spLocks noEditPoints="1"/>
            </p:cNvSpPr>
            <p:nvPr/>
          </p:nvSpPr>
          <p:spPr bwMode="auto">
            <a:xfrm>
              <a:off x="2278063" y="4259263"/>
              <a:ext cx="1138238" cy="1138238"/>
            </a:xfrm>
            <a:custGeom>
              <a:avLst/>
              <a:gdLst>
                <a:gd name="T0" fmla="*/ 0 w 303"/>
                <a:gd name="T1" fmla="*/ 152 h 303"/>
                <a:gd name="T2" fmla="*/ 151 w 303"/>
                <a:gd name="T3" fmla="*/ 303 h 303"/>
                <a:gd name="T4" fmla="*/ 303 w 303"/>
                <a:gd name="T5" fmla="*/ 152 h 303"/>
                <a:gd name="T6" fmla="*/ 151 w 303"/>
                <a:gd name="T7" fmla="*/ 0 h 303"/>
                <a:gd name="T8" fmla="*/ 0 w 303"/>
                <a:gd name="T9" fmla="*/ 152 h 303"/>
                <a:gd name="T10" fmla="*/ 151 w 303"/>
                <a:gd name="T11" fmla="*/ 76 h 303"/>
                <a:gd name="T12" fmla="*/ 227 w 303"/>
                <a:gd name="T13" fmla="*/ 152 h 303"/>
                <a:gd name="T14" fmla="*/ 151 w 303"/>
                <a:gd name="T15" fmla="*/ 227 h 303"/>
                <a:gd name="T16" fmla="*/ 76 w 303"/>
                <a:gd name="T17" fmla="*/ 152 h 303"/>
                <a:gd name="T18" fmla="*/ 151 w 303"/>
                <a:gd name="T19" fmla="*/ 76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3" h="303">
                  <a:moveTo>
                    <a:pt x="0" y="152"/>
                  </a:moveTo>
                  <a:cubicBezTo>
                    <a:pt x="0" y="235"/>
                    <a:pt x="68" y="303"/>
                    <a:pt x="151" y="303"/>
                  </a:cubicBezTo>
                  <a:cubicBezTo>
                    <a:pt x="235" y="303"/>
                    <a:pt x="303" y="235"/>
                    <a:pt x="303" y="152"/>
                  </a:cubicBezTo>
                  <a:cubicBezTo>
                    <a:pt x="303" y="68"/>
                    <a:pt x="235" y="0"/>
                    <a:pt x="151" y="0"/>
                  </a:cubicBezTo>
                  <a:cubicBezTo>
                    <a:pt x="68" y="0"/>
                    <a:pt x="0" y="68"/>
                    <a:pt x="0" y="152"/>
                  </a:cubicBezTo>
                  <a:close/>
                  <a:moveTo>
                    <a:pt x="151" y="76"/>
                  </a:moveTo>
                  <a:cubicBezTo>
                    <a:pt x="193" y="76"/>
                    <a:pt x="227" y="110"/>
                    <a:pt x="227" y="152"/>
                  </a:cubicBezTo>
                  <a:cubicBezTo>
                    <a:pt x="227" y="193"/>
                    <a:pt x="193" y="227"/>
                    <a:pt x="151" y="227"/>
                  </a:cubicBezTo>
                  <a:cubicBezTo>
                    <a:pt x="109" y="227"/>
                    <a:pt x="76" y="193"/>
                    <a:pt x="76" y="152"/>
                  </a:cubicBezTo>
                  <a:cubicBezTo>
                    <a:pt x="76" y="110"/>
                    <a:pt x="109" y="76"/>
                    <a:pt x="151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61" name="Oval 9"/>
            <p:cNvSpPr>
              <a:spLocks noChangeArrowheads="1"/>
            </p:cNvSpPr>
            <p:nvPr/>
          </p:nvSpPr>
          <p:spPr bwMode="auto">
            <a:xfrm>
              <a:off x="3416300" y="6249988"/>
              <a:ext cx="566738" cy="5667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62" name="Oval 10"/>
            <p:cNvSpPr>
              <a:spLocks noChangeArrowheads="1"/>
            </p:cNvSpPr>
            <p:nvPr/>
          </p:nvSpPr>
          <p:spPr bwMode="auto">
            <a:xfrm>
              <a:off x="7959725" y="1987551"/>
              <a:ext cx="566738" cy="571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</p:grpSp>
      <p:sp>
        <p:nvSpPr>
          <p:cNvPr id="263" name="Freeform 14"/>
          <p:cNvSpPr>
            <a:spLocks noEditPoints="1"/>
          </p:cNvSpPr>
          <p:nvPr/>
        </p:nvSpPr>
        <p:spPr bwMode="auto">
          <a:xfrm>
            <a:off x="14002070" y="9954115"/>
            <a:ext cx="601307" cy="574496"/>
          </a:xfrm>
          <a:custGeom>
            <a:avLst/>
            <a:gdLst>
              <a:gd name="T0" fmla="*/ 129 w 130"/>
              <a:gd name="T1" fmla="*/ 46 h 124"/>
              <a:gd name="T2" fmla="*/ 121 w 130"/>
              <a:gd name="T3" fmla="*/ 40 h 124"/>
              <a:gd name="T4" fmla="*/ 88 w 130"/>
              <a:gd name="T5" fmla="*/ 35 h 124"/>
              <a:gd name="T6" fmla="*/ 73 w 130"/>
              <a:gd name="T7" fmla="*/ 5 h 124"/>
              <a:gd name="T8" fmla="*/ 65 w 130"/>
              <a:gd name="T9" fmla="*/ 0 h 124"/>
              <a:gd name="T10" fmla="*/ 57 w 130"/>
              <a:gd name="T11" fmla="*/ 5 h 124"/>
              <a:gd name="T12" fmla="*/ 42 w 130"/>
              <a:gd name="T13" fmla="*/ 35 h 124"/>
              <a:gd name="T14" fmla="*/ 9 w 130"/>
              <a:gd name="T15" fmla="*/ 40 h 124"/>
              <a:gd name="T16" fmla="*/ 1 w 130"/>
              <a:gd name="T17" fmla="*/ 46 h 124"/>
              <a:gd name="T18" fmla="*/ 4 w 130"/>
              <a:gd name="T19" fmla="*/ 55 h 124"/>
              <a:gd name="T20" fmla="*/ 28 w 130"/>
              <a:gd name="T21" fmla="*/ 80 h 124"/>
              <a:gd name="T22" fmla="*/ 22 w 130"/>
              <a:gd name="T23" fmla="*/ 114 h 124"/>
              <a:gd name="T24" fmla="*/ 26 w 130"/>
              <a:gd name="T25" fmla="*/ 122 h 124"/>
              <a:gd name="T26" fmla="*/ 31 w 130"/>
              <a:gd name="T27" fmla="*/ 124 h 124"/>
              <a:gd name="T28" fmla="*/ 36 w 130"/>
              <a:gd name="T29" fmla="*/ 123 h 124"/>
              <a:gd name="T30" fmla="*/ 65 w 130"/>
              <a:gd name="T31" fmla="*/ 107 h 124"/>
              <a:gd name="T32" fmla="*/ 94 w 130"/>
              <a:gd name="T33" fmla="*/ 123 h 124"/>
              <a:gd name="T34" fmla="*/ 99 w 130"/>
              <a:gd name="T35" fmla="*/ 124 h 124"/>
              <a:gd name="T36" fmla="*/ 104 w 130"/>
              <a:gd name="T37" fmla="*/ 122 h 124"/>
              <a:gd name="T38" fmla="*/ 108 w 130"/>
              <a:gd name="T39" fmla="*/ 114 h 124"/>
              <a:gd name="T40" fmla="*/ 102 w 130"/>
              <a:gd name="T41" fmla="*/ 80 h 124"/>
              <a:gd name="T42" fmla="*/ 126 w 130"/>
              <a:gd name="T43" fmla="*/ 55 h 124"/>
              <a:gd name="T44" fmla="*/ 129 w 130"/>
              <a:gd name="T45" fmla="*/ 46 h 124"/>
              <a:gd name="T46" fmla="*/ 95 w 130"/>
              <a:gd name="T47" fmla="*/ 73 h 124"/>
              <a:gd name="T48" fmla="*/ 93 w 130"/>
              <a:gd name="T49" fmla="*/ 81 h 124"/>
              <a:gd name="T50" fmla="*/ 99 w 130"/>
              <a:gd name="T51" fmla="*/ 115 h 124"/>
              <a:gd name="T52" fmla="*/ 69 w 130"/>
              <a:gd name="T53" fmla="*/ 99 h 124"/>
              <a:gd name="T54" fmla="*/ 65 w 130"/>
              <a:gd name="T55" fmla="*/ 98 h 124"/>
              <a:gd name="T56" fmla="*/ 61 w 130"/>
              <a:gd name="T57" fmla="*/ 99 h 124"/>
              <a:gd name="T58" fmla="*/ 31 w 130"/>
              <a:gd name="T59" fmla="*/ 115 h 124"/>
              <a:gd name="T60" fmla="*/ 37 w 130"/>
              <a:gd name="T61" fmla="*/ 81 h 124"/>
              <a:gd name="T62" fmla="*/ 35 w 130"/>
              <a:gd name="T63" fmla="*/ 73 h 124"/>
              <a:gd name="T64" fmla="*/ 10 w 130"/>
              <a:gd name="T65" fmla="*/ 49 h 124"/>
              <a:gd name="T66" fmla="*/ 44 w 130"/>
              <a:gd name="T67" fmla="*/ 44 h 124"/>
              <a:gd name="T68" fmla="*/ 51 w 130"/>
              <a:gd name="T69" fmla="*/ 39 h 124"/>
              <a:gd name="T70" fmla="*/ 65 w 130"/>
              <a:gd name="T71" fmla="*/ 9 h 124"/>
              <a:gd name="T72" fmla="*/ 79 w 130"/>
              <a:gd name="T73" fmla="*/ 39 h 124"/>
              <a:gd name="T74" fmla="*/ 86 w 130"/>
              <a:gd name="T75" fmla="*/ 44 h 124"/>
              <a:gd name="T76" fmla="*/ 120 w 130"/>
              <a:gd name="T77" fmla="*/ 49 h 124"/>
              <a:gd name="T78" fmla="*/ 95 w 130"/>
              <a:gd name="T79" fmla="*/ 7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30" h="124">
                <a:moveTo>
                  <a:pt x="129" y="46"/>
                </a:moveTo>
                <a:cubicBezTo>
                  <a:pt x="127" y="43"/>
                  <a:pt x="125" y="41"/>
                  <a:pt x="121" y="40"/>
                </a:cubicBezTo>
                <a:cubicBezTo>
                  <a:pt x="88" y="35"/>
                  <a:pt x="88" y="35"/>
                  <a:pt x="88" y="35"/>
                </a:cubicBezTo>
                <a:cubicBezTo>
                  <a:pt x="73" y="5"/>
                  <a:pt x="73" y="5"/>
                  <a:pt x="73" y="5"/>
                </a:cubicBezTo>
                <a:cubicBezTo>
                  <a:pt x="72" y="2"/>
                  <a:pt x="69" y="0"/>
                  <a:pt x="65" y="0"/>
                </a:cubicBezTo>
                <a:cubicBezTo>
                  <a:pt x="61" y="0"/>
                  <a:pt x="58" y="2"/>
                  <a:pt x="57" y="5"/>
                </a:cubicBezTo>
                <a:cubicBezTo>
                  <a:pt x="42" y="35"/>
                  <a:pt x="42" y="35"/>
                  <a:pt x="42" y="35"/>
                </a:cubicBezTo>
                <a:cubicBezTo>
                  <a:pt x="9" y="40"/>
                  <a:pt x="9" y="40"/>
                  <a:pt x="9" y="40"/>
                </a:cubicBezTo>
                <a:cubicBezTo>
                  <a:pt x="5" y="41"/>
                  <a:pt x="3" y="43"/>
                  <a:pt x="1" y="46"/>
                </a:cubicBezTo>
                <a:cubicBezTo>
                  <a:pt x="0" y="49"/>
                  <a:pt x="1" y="53"/>
                  <a:pt x="4" y="55"/>
                </a:cubicBezTo>
                <a:cubicBezTo>
                  <a:pt x="28" y="80"/>
                  <a:pt x="28" y="80"/>
                  <a:pt x="28" y="80"/>
                </a:cubicBezTo>
                <a:cubicBezTo>
                  <a:pt x="22" y="114"/>
                  <a:pt x="22" y="114"/>
                  <a:pt x="22" y="114"/>
                </a:cubicBezTo>
                <a:cubicBezTo>
                  <a:pt x="22" y="117"/>
                  <a:pt x="23" y="120"/>
                  <a:pt x="26" y="122"/>
                </a:cubicBezTo>
                <a:cubicBezTo>
                  <a:pt x="28" y="123"/>
                  <a:pt x="30" y="124"/>
                  <a:pt x="31" y="124"/>
                </a:cubicBezTo>
                <a:cubicBezTo>
                  <a:pt x="33" y="124"/>
                  <a:pt x="35" y="124"/>
                  <a:pt x="36" y="123"/>
                </a:cubicBezTo>
                <a:cubicBezTo>
                  <a:pt x="65" y="107"/>
                  <a:pt x="65" y="107"/>
                  <a:pt x="65" y="107"/>
                </a:cubicBezTo>
                <a:cubicBezTo>
                  <a:pt x="94" y="123"/>
                  <a:pt x="94" y="123"/>
                  <a:pt x="94" y="123"/>
                </a:cubicBezTo>
                <a:cubicBezTo>
                  <a:pt x="95" y="124"/>
                  <a:pt x="97" y="124"/>
                  <a:pt x="99" y="124"/>
                </a:cubicBezTo>
                <a:cubicBezTo>
                  <a:pt x="100" y="124"/>
                  <a:pt x="102" y="123"/>
                  <a:pt x="104" y="122"/>
                </a:cubicBezTo>
                <a:cubicBezTo>
                  <a:pt x="107" y="120"/>
                  <a:pt x="108" y="117"/>
                  <a:pt x="108" y="114"/>
                </a:cubicBezTo>
                <a:cubicBezTo>
                  <a:pt x="102" y="80"/>
                  <a:pt x="102" y="80"/>
                  <a:pt x="102" y="80"/>
                </a:cubicBezTo>
                <a:cubicBezTo>
                  <a:pt x="126" y="55"/>
                  <a:pt x="126" y="55"/>
                  <a:pt x="126" y="55"/>
                </a:cubicBezTo>
                <a:cubicBezTo>
                  <a:pt x="129" y="53"/>
                  <a:pt x="130" y="49"/>
                  <a:pt x="129" y="46"/>
                </a:cubicBezTo>
                <a:close/>
                <a:moveTo>
                  <a:pt x="95" y="73"/>
                </a:moveTo>
                <a:cubicBezTo>
                  <a:pt x="93" y="75"/>
                  <a:pt x="92" y="78"/>
                  <a:pt x="93" y="81"/>
                </a:cubicBezTo>
                <a:cubicBezTo>
                  <a:pt x="99" y="115"/>
                  <a:pt x="99" y="115"/>
                  <a:pt x="99" y="115"/>
                </a:cubicBezTo>
                <a:cubicBezTo>
                  <a:pt x="69" y="99"/>
                  <a:pt x="69" y="99"/>
                  <a:pt x="69" y="99"/>
                </a:cubicBezTo>
                <a:cubicBezTo>
                  <a:pt x="68" y="99"/>
                  <a:pt x="67" y="98"/>
                  <a:pt x="65" y="98"/>
                </a:cubicBezTo>
                <a:cubicBezTo>
                  <a:pt x="63" y="98"/>
                  <a:pt x="62" y="99"/>
                  <a:pt x="61" y="99"/>
                </a:cubicBezTo>
                <a:cubicBezTo>
                  <a:pt x="31" y="115"/>
                  <a:pt x="31" y="115"/>
                  <a:pt x="31" y="115"/>
                </a:cubicBezTo>
                <a:cubicBezTo>
                  <a:pt x="37" y="81"/>
                  <a:pt x="37" y="81"/>
                  <a:pt x="37" y="81"/>
                </a:cubicBezTo>
                <a:cubicBezTo>
                  <a:pt x="38" y="78"/>
                  <a:pt x="37" y="75"/>
                  <a:pt x="35" y="73"/>
                </a:cubicBezTo>
                <a:cubicBezTo>
                  <a:pt x="10" y="49"/>
                  <a:pt x="10" y="49"/>
                  <a:pt x="10" y="49"/>
                </a:cubicBezTo>
                <a:cubicBezTo>
                  <a:pt x="44" y="44"/>
                  <a:pt x="44" y="44"/>
                  <a:pt x="44" y="44"/>
                </a:cubicBezTo>
                <a:cubicBezTo>
                  <a:pt x="47" y="44"/>
                  <a:pt x="49" y="42"/>
                  <a:pt x="51" y="39"/>
                </a:cubicBezTo>
                <a:cubicBezTo>
                  <a:pt x="65" y="9"/>
                  <a:pt x="65" y="9"/>
                  <a:pt x="65" y="9"/>
                </a:cubicBezTo>
                <a:cubicBezTo>
                  <a:pt x="79" y="39"/>
                  <a:pt x="79" y="39"/>
                  <a:pt x="79" y="39"/>
                </a:cubicBezTo>
                <a:cubicBezTo>
                  <a:pt x="81" y="42"/>
                  <a:pt x="83" y="44"/>
                  <a:pt x="86" y="44"/>
                </a:cubicBezTo>
                <a:cubicBezTo>
                  <a:pt x="120" y="49"/>
                  <a:pt x="120" y="49"/>
                  <a:pt x="120" y="49"/>
                </a:cubicBezTo>
                <a:lnTo>
                  <a:pt x="95" y="7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243840" tIns="121920" rIns="243840" bIns="121920" numCol="1" anchor="t" anchorCtr="0" compatLnSpc="1">
            <a:prstTxWarp prst="textNoShape">
              <a:avLst/>
            </a:prstTxWarp>
          </a:bodyPr>
          <a:lstStyle/>
          <a:p>
            <a:endParaRPr lang="id-ID" sz="11467" dirty="0">
              <a:latin typeface="Calibri"/>
            </a:endParaRPr>
          </a:p>
        </p:txBody>
      </p:sp>
      <p:grpSp>
        <p:nvGrpSpPr>
          <p:cNvPr id="264" name="Group 263"/>
          <p:cNvGrpSpPr/>
          <p:nvPr/>
        </p:nvGrpSpPr>
        <p:grpSpPr>
          <a:xfrm>
            <a:off x="9401619" y="5822834"/>
            <a:ext cx="600917" cy="602861"/>
            <a:chOff x="1588" y="3175"/>
            <a:chExt cx="490538" cy="492125"/>
          </a:xfrm>
          <a:solidFill>
            <a:schemeClr val="tx1"/>
          </a:solidFill>
        </p:grpSpPr>
        <p:sp>
          <p:nvSpPr>
            <p:cNvPr id="265" name="Freeform 5"/>
            <p:cNvSpPr>
              <a:spLocks noEditPoints="1"/>
            </p:cNvSpPr>
            <p:nvPr/>
          </p:nvSpPr>
          <p:spPr bwMode="auto">
            <a:xfrm>
              <a:off x="1588" y="3175"/>
              <a:ext cx="490538" cy="492125"/>
            </a:xfrm>
            <a:custGeom>
              <a:avLst/>
              <a:gdLst>
                <a:gd name="T0" fmla="*/ 80 w 128"/>
                <a:gd name="T1" fmla="*/ 0 h 128"/>
                <a:gd name="T2" fmla="*/ 32 w 128"/>
                <a:gd name="T3" fmla="*/ 48 h 128"/>
                <a:gd name="T4" fmla="*/ 38 w 128"/>
                <a:gd name="T5" fmla="*/ 70 h 128"/>
                <a:gd name="T6" fmla="*/ 4 w 128"/>
                <a:gd name="T7" fmla="*/ 104 h 128"/>
                <a:gd name="T8" fmla="*/ 4 w 128"/>
                <a:gd name="T9" fmla="*/ 104 h 128"/>
                <a:gd name="T10" fmla="*/ 0 w 128"/>
                <a:gd name="T11" fmla="*/ 114 h 128"/>
                <a:gd name="T12" fmla="*/ 14 w 128"/>
                <a:gd name="T13" fmla="*/ 128 h 128"/>
                <a:gd name="T14" fmla="*/ 24 w 128"/>
                <a:gd name="T15" fmla="*/ 124 h 128"/>
                <a:gd name="T16" fmla="*/ 24 w 128"/>
                <a:gd name="T17" fmla="*/ 124 h 128"/>
                <a:gd name="T18" fmla="*/ 58 w 128"/>
                <a:gd name="T19" fmla="*/ 90 h 128"/>
                <a:gd name="T20" fmla="*/ 80 w 128"/>
                <a:gd name="T21" fmla="*/ 96 h 128"/>
                <a:gd name="T22" fmla="*/ 128 w 128"/>
                <a:gd name="T23" fmla="*/ 48 h 128"/>
                <a:gd name="T24" fmla="*/ 80 w 128"/>
                <a:gd name="T25" fmla="*/ 0 h 128"/>
                <a:gd name="T26" fmla="*/ 19 w 128"/>
                <a:gd name="T27" fmla="*/ 119 h 128"/>
                <a:gd name="T28" fmla="*/ 14 w 128"/>
                <a:gd name="T29" fmla="*/ 121 h 128"/>
                <a:gd name="T30" fmla="*/ 7 w 128"/>
                <a:gd name="T31" fmla="*/ 114 h 128"/>
                <a:gd name="T32" fmla="*/ 9 w 128"/>
                <a:gd name="T33" fmla="*/ 109 h 128"/>
                <a:gd name="T34" fmla="*/ 9 w 128"/>
                <a:gd name="T35" fmla="*/ 109 h 128"/>
                <a:gd name="T36" fmla="*/ 41 w 128"/>
                <a:gd name="T37" fmla="*/ 77 h 128"/>
                <a:gd name="T38" fmla="*/ 51 w 128"/>
                <a:gd name="T39" fmla="*/ 87 h 128"/>
                <a:gd name="T40" fmla="*/ 19 w 128"/>
                <a:gd name="T41" fmla="*/ 119 h 128"/>
                <a:gd name="T42" fmla="*/ 80 w 128"/>
                <a:gd name="T43" fmla="*/ 88 h 128"/>
                <a:gd name="T44" fmla="*/ 40 w 128"/>
                <a:gd name="T45" fmla="*/ 48 h 128"/>
                <a:gd name="T46" fmla="*/ 80 w 128"/>
                <a:gd name="T47" fmla="*/ 8 h 128"/>
                <a:gd name="T48" fmla="*/ 120 w 128"/>
                <a:gd name="T49" fmla="*/ 48 h 128"/>
                <a:gd name="T50" fmla="*/ 80 w 128"/>
                <a:gd name="T51" fmla="*/ 8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128">
                  <a:moveTo>
                    <a:pt x="80" y="0"/>
                  </a:moveTo>
                  <a:cubicBezTo>
                    <a:pt x="53" y="0"/>
                    <a:pt x="32" y="21"/>
                    <a:pt x="32" y="48"/>
                  </a:cubicBezTo>
                  <a:cubicBezTo>
                    <a:pt x="32" y="56"/>
                    <a:pt x="34" y="64"/>
                    <a:pt x="38" y="70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2" y="106"/>
                    <a:pt x="0" y="110"/>
                    <a:pt x="0" y="114"/>
                  </a:cubicBezTo>
                  <a:cubicBezTo>
                    <a:pt x="0" y="122"/>
                    <a:pt x="6" y="128"/>
                    <a:pt x="14" y="128"/>
                  </a:cubicBezTo>
                  <a:cubicBezTo>
                    <a:pt x="18" y="128"/>
                    <a:pt x="22" y="126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58" y="90"/>
                    <a:pt x="58" y="90"/>
                    <a:pt x="58" y="90"/>
                  </a:cubicBezTo>
                  <a:cubicBezTo>
                    <a:pt x="64" y="94"/>
                    <a:pt x="72" y="96"/>
                    <a:pt x="80" y="96"/>
                  </a:cubicBezTo>
                  <a:cubicBezTo>
                    <a:pt x="107" y="96"/>
                    <a:pt x="128" y="75"/>
                    <a:pt x="128" y="48"/>
                  </a:cubicBezTo>
                  <a:cubicBezTo>
                    <a:pt x="128" y="21"/>
                    <a:pt x="107" y="0"/>
                    <a:pt x="80" y="0"/>
                  </a:cubicBezTo>
                  <a:close/>
                  <a:moveTo>
                    <a:pt x="19" y="119"/>
                  </a:moveTo>
                  <a:cubicBezTo>
                    <a:pt x="18" y="120"/>
                    <a:pt x="16" y="121"/>
                    <a:pt x="14" y="121"/>
                  </a:cubicBezTo>
                  <a:cubicBezTo>
                    <a:pt x="10" y="121"/>
                    <a:pt x="7" y="118"/>
                    <a:pt x="7" y="114"/>
                  </a:cubicBezTo>
                  <a:cubicBezTo>
                    <a:pt x="7" y="112"/>
                    <a:pt x="8" y="110"/>
                    <a:pt x="9" y="109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44" y="80"/>
                    <a:pt x="48" y="84"/>
                    <a:pt x="51" y="87"/>
                  </a:cubicBezTo>
                  <a:lnTo>
                    <a:pt x="19" y="119"/>
                  </a:lnTo>
                  <a:close/>
                  <a:moveTo>
                    <a:pt x="80" y="88"/>
                  </a:moveTo>
                  <a:cubicBezTo>
                    <a:pt x="58" y="88"/>
                    <a:pt x="40" y="70"/>
                    <a:pt x="40" y="48"/>
                  </a:cubicBezTo>
                  <a:cubicBezTo>
                    <a:pt x="40" y="26"/>
                    <a:pt x="58" y="8"/>
                    <a:pt x="80" y="8"/>
                  </a:cubicBezTo>
                  <a:cubicBezTo>
                    <a:pt x="102" y="8"/>
                    <a:pt x="120" y="26"/>
                    <a:pt x="120" y="48"/>
                  </a:cubicBezTo>
                  <a:cubicBezTo>
                    <a:pt x="120" y="70"/>
                    <a:pt x="102" y="88"/>
                    <a:pt x="8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66" name="Freeform 6"/>
            <p:cNvSpPr>
              <a:spLocks/>
            </p:cNvSpPr>
            <p:nvPr/>
          </p:nvSpPr>
          <p:spPr bwMode="auto">
            <a:xfrm>
              <a:off x="201613" y="80963"/>
              <a:ext cx="114300" cy="114300"/>
            </a:xfrm>
            <a:custGeom>
              <a:avLst/>
              <a:gdLst>
                <a:gd name="T0" fmla="*/ 28 w 30"/>
                <a:gd name="T1" fmla="*/ 0 h 30"/>
                <a:gd name="T2" fmla="*/ 0 w 30"/>
                <a:gd name="T3" fmla="*/ 28 h 30"/>
                <a:gd name="T4" fmla="*/ 2 w 30"/>
                <a:gd name="T5" fmla="*/ 30 h 30"/>
                <a:gd name="T6" fmla="*/ 4 w 30"/>
                <a:gd name="T7" fmla="*/ 28 h 30"/>
                <a:gd name="T8" fmla="*/ 28 w 30"/>
                <a:gd name="T9" fmla="*/ 4 h 30"/>
                <a:gd name="T10" fmla="*/ 30 w 30"/>
                <a:gd name="T11" fmla="*/ 2 h 30"/>
                <a:gd name="T12" fmla="*/ 28 w 30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0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cubicBezTo>
                    <a:pt x="29" y="4"/>
                    <a:pt x="30" y="3"/>
                    <a:pt x="30" y="2"/>
                  </a:cubicBezTo>
                  <a:cubicBezTo>
                    <a:pt x="30" y="1"/>
                    <a:pt x="29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</p:grpSp>
      <p:grpSp>
        <p:nvGrpSpPr>
          <p:cNvPr id="267" name="Group 266"/>
          <p:cNvGrpSpPr/>
          <p:nvPr/>
        </p:nvGrpSpPr>
        <p:grpSpPr>
          <a:xfrm>
            <a:off x="1883219" y="5853118"/>
            <a:ext cx="567013" cy="567013"/>
            <a:chOff x="-3175" y="4763"/>
            <a:chExt cx="490538" cy="490538"/>
          </a:xfrm>
          <a:solidFill>
            <a:schemeClr val="tx1"/>
          </a:solidFill>
        </p:grpSpPr>
        <p:sp>
          <p:nvSpPr>
            <p:cNvPr id="268" name="Freeform 5"/>
            <p:cNvSpPr>
              <a:spLocks noEditPoints="1"/>
            </p:cNvSpPr>
            <p:nvPr/>
          </p:nvSpPr>
          <p:spPr bwMode="auto">
            <a:xfrm>
              <a:off x="-3175" y="4763"/>
              <a:ext cx="490538" cy="490538"/>
            </a:xfrm>
            <a:custGeom>
              <a:avLst/>
              <a:gdLst>
                <a:gd name="T0" fmla="*/ 83 w 128"/>
                <a:gd name="T1" fmla="*/ 40 h 128"/>
                <a:gd name="T2" fmla="*/ 64 w 128"/>
                <a:gd name="T3" fmla="*/ 0 h 128"/>
                <a:gd name="T4" fmla="*/ 36 w 128"/>
                <a:gd name="T5" fmla="*/ 41 h 128"/>
                <a:gd name="T6" fmla="*/ 32 w 128"/>
                <a:gd name="T7" fmla="*/ 43 h 128"/>
                <a:gd name="T8" fmla="*/ 12 w 128"/>
                <a:gd name="T9" fmla="*/ 40 h 128"/>
                <a:gd name="T10" fmla="*/ 0 w 128"/>
                <a:gd name="T11" fmla="*/ 116 h 128"/>
                <a:gd name="T12" fmla="*/ 24 w 128"/>
                <a:gd name="T13" fmla="*/ 128 h 128"/>
                <a:gd name="T14" fmla="*/ 35 w 128"/>
                <a:gd name="T15" fmla="*/ 121 h 128"/>
                <a:gd name="T16" fmla="*/ 36 w 128"/>
                <a:gd name="T17" fmla="*/ 121 h 128"/>
                <a:gd name="T18" fmla="*/ 76 w 128"/>
                <a:gd name="T19" fmla="*/ 128 h 128"/>
                <a:gd name="T20" fmla="*/ 112 w 128"/>
                <a:gd name="T21" fmla="*/ 120 h 128"/>
                <a:gd name="T22" fmla="*/ 114 w 128"/>
                <a:gd name="T23" fmla="*/ 109 h 128"/>
                <a:gd name="T24" fmla="*/ 121 w 128"/>
                <a:gd name="T25" fmla="*/ 88 h 128"/>
                <a:gd name="T26" fmla="*/ 124 w 128"/>
                <a:gd name="T27" fmla="*/ 67 h 128"/>
                <a:gd name="T28" fmla="*/ 128 w 128"/>
                <a:gd name="T29" fmla="*/ 58 h 128"/>
                <a:gd name="T30" fmla="*/ 117 w 128"/>
                <a:gd name="T31" fmla="*/ 42 h 128"/>
                <a:gd name="T32" fmla="*/ 24 w 128"/>
                <a:gd name="T33" fmla="*/ 120 h 128"/>
                <a:gd name="T34" fmla="*/ 8 w 128"/>
                <a:gd name="T35" fmla="*/ 116 h 128"/>
                <a:gd name="T36" fmla="*/ 12 w 128"/>
                <a:gd name="T37" fmla="*/ 48 h 128"/>
                <a:gd name="T38" fmla="*/ 28 w 128"/>
                <a:gd name="T39" fmla="*/ 52 h 128"/>
                <a:gd name="T40" fmla="*/ 120 w 128"/>
                <a:gd name="T41" fmla="*/ 58 h 128"/>
                <a:gd name="T42" fmla="*/ 104 w 128"/>
                <a:gd name="T43" fmla="*/ 64 h 128"/>
                <a:gd name="T44" fmla="*/ 104 w 128"/>
                <a:gd name="T45" fmla="*/ 68 h 128"/>
                <a:gd name="T46" fmla="*/ 118 w 128"/>
                <a:gd name="T47" fmla="*/ 75 h 128"/>
                <a:gd name="T48" fmla="*/ 100 w 128"/>
                <a:gd name="T49" fmla="*/ 84 h 128"/>
                <a:gd name="T50" fmla="*/ 100 w 128"/>
                <a:gd name="T51" fmla="*/ 88 h 128"/>
                <a:gd name="T52" fmla="*/ 113 w 128"/>
                <a:gd name="T53" fmla="*/ 96 h 128"/>
                <a:gd name="T54" fmla="*/ 96 w 128"/>
                <a:gd name="T55" fmla="*/ 104 h 128"/>
                <a:gd name="T56" fmla="*/ 96 w 128"/>
                <a:gd name="T57" fmla="*/ 108 h 128"/>
                <a:gd name="T58" fmla="*/ 106 w 128"/>
                <a:gd name="T59" fmla="*/ 114 h 128"/>
                <a:gd name="T60" fmla="*/ 98 w 128"/>
                <a:gd name="T61" fmla="*/ 120 h 128"/>
                <a:gd name="T62" fmla="*/ 54 w 128"/>
                <a:gd name="T63" fmla="*/ 117 h 128"/>
                <a:gd name="T64" fmla="*/ 32 w 128"/>
                <a:gd name="T65" fmla="*/ 110 h 128"/>
                <a:gd name="T66" fmla="*/ 35 w 128"/>
                <a:gd name="T67" fmla="*/ 50 h 128"/>
                <a:gd name="T68" fmla="*/ 60 w 128"/>
                <a:gd name="T69" fmla="*/ 12 h 128"/>
                <a:gd name="T70" fmla="*/ 76 w 128"/>
                <a:gd name="T71" fmla="*/ 27 h 128"/>
                <a:gd name="T72" fmla="*/ 115 w 128"/>
                <a:gd name="T73" fmla="*/ 50 h 128"/>
                <a:gd name="T74" fmla="*/ 120 w 128"/>
                <a:gd name="T75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8" h="128">
                  <a:moveTo>
                    <a:pt x="117" y="42"/>
                  </a:moveTo>
                  <a:cubicBezTo>
                    <a:pt x="112" y="41"/>
                    <a:pt x="100" y="41"/>
                    <a:pt x="83" y="40"/>
                  </a:cubicBezTo>
                  <a:cubicBezTo>
                    <a:pt x="84" y="36"/>
                    <a:pt x="84" y="33"/>
                    <a:pt x="84" y="27"/>
                  </a:cubicBezTo>
                  <a:cubicBezTo>
                    <a:pt x="84" y="13"/>
                    <a:pt x="73" y="0"/>
                    <a:pt x="64" y="0"/>
                  </a:cubicBezTo>
                  <a:cubicBezTo>
                    <a:pt x="57" y="0"/>
                    <a:pt x="52" y="5"/>
                    <a:pt x="52" y="12"/>
                  </a:cubicBezTo>
                  <a:cubicBezTo>
                    <a:pt x="52" y="20"/>
                    <a:pt x="49" y="34"/>
                    <a:pt x="36" y="41"/>
                  </a:cubicBezTo>
                  <a:cubicBezTo>
                    <a:pt x="35" y="41"/>
                    <a:pt x="32" y="43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0" y="41"/>
                    <a:pt x="27" y="40"/>
                    <a:pt x="24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5" y="40"/>
                    <a:pt x="0" y="45"/>
                    <a:pt x="0" y="52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3"/>
                    <a:pt x="5" y="128"/>
                    <a:pt x="12" y="128"/>
                  </a:cubicBezTo>
                  <a:cubicBezTo>
                    <a:pt x="24" y="128"/>
                    <a:pt x="24" y="128"/>
                    <a:pt x="24" y="128"/>
                  </a:cubicBezTo>
                  <a:cubicBezTo>
                    <a:pt x="29" y="128"/>
                    <a:pt x="33" y="125"/>
                    <a:pt x="35" y="121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21"/>
                    <a:pt x="35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8" y="122"/>
                    <a:pt x="43" y="123"/>
                    <a:pt x="52" y="125"/>
                  </a:cubicBezTo>
                  <a:cubicBezTo>
                    <a:pt x="54" y="126"/>
                    <a:pt x="65" y="128"/>
                    <a:pt x="76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105" y="128"/>
                    <a:pt x="109" y="125"/>
                    <a:pt x="112" y="120"/>
                  </a:cubicBezTo>
                  <a:cubicBezTo>
                    <a:pt x="112" y="120"/>
                    <a:pt x="113" y="118"/>
                    <a:pt x="114" y="116"/>
                  </a:cubicBezTo>
                  <a:cubicBezTo>
                    <a:pt x="115" y="114"/>
                    <a:pt x="115" y="112"/>
                    <a:pt x="114" y="109"/>
                  </a:cubicBezTo>
                  <a:cubicBezTo>
                    <a:pt x="118" y="106"/>
                    <a:pt x="120" y="102"/>
                    <a:pt x="121" y="99"/>
                  </a:cubicBezTo>
                  <a:cubicBezTo>
                    <a:pt x="122" y="94"/>
                    <a:pt x="122" y="90"/>
                    <a:pt x="121" y="88"/>
                  </a:cubicBezTo>
                  <a:cubicBezTo>
                    <a:pt x="123" y="85"/>
                    <a:pt x="125" y="82"/>
                    <a:pt x="126" y="77"/>
                  </a:cubicBezTo>
                  <a:cubicBezTo>
                    <a:pt x="127" y="73"/>
                    <a:pt x="126" y="70"/>
                    <a:pt x="124" y="67"/>
                  </a:cubicBezTo>
                  <a:cubicBezTo>
                    <a:pt x="127" y="65"/>
                    <a:pt x="128" y="61"/>
                    <a:pt x="128" y="58"/>
                  </a:cubicBezTo>
                  <a:cubicBezTo>
                    <a:pt x="128" y="58"/>
                    <a:pt x="128" y="58"/>
                    <a:pt x="128" y="58"/>
                  </a:cubicBezTo>
                  <a:cubicBezTo>
                    <a:pt x="128" y="57"/>
                    <a:pt x="128" y="57"/>
                    <a:pt x="128" y="56"/>
                  </a:cubicBezTo>
                  <a:cubicBezTo>
                    <a:pt x="128" y="51"/>
                    <a:pt x="125" y="44"/>
                    <a:pt x="117" y="42"/>
                  </a:cubicBezTo>
                  <a:close/>
                  <a:moveTo>
                    <a:pt x="28" y="116"/>
                  </a:moveTo>
                  <a:cubicBezTo>
                    <a:pt x="28" y="118"/>
                    <a:pt x="26" y="120"/>
                    <a:pt x="24" y="120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10" y="120"/>
                    <a:pt x="8" y="118"/>
                    <a:pt x="8" y="116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0"/>
                    <a:pt x="10" y="48"/>
                    <a:pt x="12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6" y="48"/>
                    <a:pt x="28" y="50"/>
                    <a:pt x="28" y="52"/>
                  </a:cubicBezTo>
                  <a:lnTo>
                    <a:pt x="28" y="116"/>
                  </a:lnTo>
                  <a:close/>
                  <a:moveTo>
                    <a:pt x="120" y="58"/>
                  </a:moveTo>
                  <a:cubicBezTo>
                    <a:pt x="120" y="60"/>
                    <a:pt x="119" y="64"/>
                    <a:pt x="112" y="64"/>
                  </a:cubicBezTo>
                  <a:cubicBezTo>
                    <a:pt x="106" y="64"/>
                    <a:pt x="104" y="64"/>
                    <a:pt x="104" y="64"/>
                  </a:cubicBezTo>
                  <a:cubicBezTo>
                    <a:pt x="103" y="64"/>
                    <a:pt x="102" y="65"/>
                    <a:pt x="102" y="66"/>
                  </a:cubicBezTo>
                  <a:cubicBezTo>
                    <a:pt x="102" y="67"/>
                    <a:pt x="103" y="68"/>
                    <a:pt x="104" y="68"/>
                  </a:cubicBezTo>
                  <a:cubicBezTo>
                    <a:pt x="104" y="68"/>
                    <a:pt x="106" y="68"/>
                    <a:pt x="112" y="68"/>
                  </a:cubicBezTo>
                  <a:cubicBezTo>
                    <a:pt x="118" y="68"/>
                    <a:pt x="119" y="73"/>
                    <a:pt x="118" y="75"/>
                  </a:cubicBezTo>
                  <a:cubicBezTo>
                    <a:pt x="118" y="78"/>
                    <a:pt x="116" y="84"/>
                    <a:pt x="110" y="84"/>
                  </a:cubicBezTo>
                  <a:cubicBezTo>
                    <a:pt x="103" y="84"/>
                    <a:pt x="100" y="84"/>
                    <a:pt x="100" y="84"/>
                  </a:cubicBezTo>
                  <a:cubicBezTo>
                    <a:pt x="99" y="84"/>
                    <a:pt x="98" y="85"/>
                    <a:pt x="98" y="86"/>
                  </a:cubicBezTo>
                  <a:cubicBezTo>
                    <a:pt x="98" y="87"/>
                    <a:pt x="99" y="88"/>
                    <a:pt x="100" y="88"/>
                  </a:cubicBezTo>
                  <a:cubicBezTo>
                    <a:pt x="100" y="88"/>
                    <a:pt x="105" y="88"/>
                    <a:pt x="108" y="88"/>
                  </a:cubicBezTo>
                  <a:cubicBezTo>
                    <a:pt x="115" y="88"/>
                    <a:pt x="114" y="93"/>
                    <a:pt x="113" y="96"/>
                  </a:cubicBezTo>
                  <a:cubicBezTo>
                    <a:pt x="112" y="100"/>
                    <a:pt x="111" y="104"/>
                    <a:pt x="103" y="104"/>
                  </a:cubicBezTo>
                  <a:cubicBezTo>
                    <a:pt x="100" y="104"/>
                    <a:pt x="96" y="104"/>
                    <a:pt x="96" y="104"/>
                  </a:cubicBezTo>
                  <a:cubicBezTo>
                    <a:pt x="95" y="104"/>
                    <a:pt x="94" y="105"/>
                    <a:pt x="94" y="106"/>
                  </a:cubicBezTo>
                  <a:cubicBezTo>
                    <a:pt x="94" y="107"/>
                    <a:pt x="95" y="108"/>
                    <a:pt x="96" y="108"/>
                  </a:cubicBezTo>
                  <a:cubicBezTo>
                    <a:pt x="96" y="108"/>
                    <a:pt x="99" y="108"/>
                    <a:pt x="102" y="108"/>
                  </a:cubicBezTo>
                  <a:cubicBezTo>
                    <a:pt x="107" y="108"/>
                    <a:pt x="107" y="112"/>
                    <a:pt x="106" y="114"/>
                  </a:cubicBezTo>
                  <a:cubicBezTo>
                    <a:pt x="106" y="115"/>
                    <a:pt x="105" y="116"/>
                    <a:pt x="105" y="117"/>
                  </a:cubicBezTo>
                  <a:cubicBezTo>
                    <a:pt x="104" y="119"/>
                    <a:pt x="102" y="120"/>
                    <a:pt x="98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65" y="120"/>
                    <a:pt x="54" y="118"/>
                    <a:pt x="54" y="117"/>
                  </a:cubicBezTo>
                  <a:cubicBezTo>
                    <a:pt x="37" y="114"/>
                    <a:pt x="36" y="113"/>
                    <a:pt x="35" y="113"/>
                  </a:cubicBezTo>
                  <a:cubicBezTo>
                    <a:pt x="35" y="113"/>
                    <a:pt x="32" y="112"/>
                    <a:pt x="32" y="110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2"/>
                    <a:pt x="33" y="51"/>
                    <a:pt x="35" y="50"/>
                  </a:cubicBezTo>
                  <a:cubicBezTo>
                    <a:pt x="35" y="50"/>
                    <a:pt x="36" y="50"/>
                    <a:pt x="36" y="50"/>
                  </a:cubicBezTo>
                  <a:cubicBezTo>
                    <a:pt x="54" y="42"/>
                    <a:pt x="60" y="26"/>
                    <a:pt x="60" y="12"/>
                  </a:cubicBezTo>
                  <a:cubicBezTo>
                    <a:pt x="60" y="10"/>
                    <a:pt x="62" y="8"/>
                    <a:pt x="64" y="8"/>
                  </a:cubicBezTo>
                  <a:cubicBezTo>
                    <a:pt x="68" y="8"/>
                    <a:pt x="76" y="16"/>
                    <a:pt x="76" y="27"/>
                  </a:cubicBezTo>
                  <a:cubicBezTo>
                    <a:pt x="76" y="36"/>
                    <a:pt x="75" y="38"/>
                    <a:pt x="72" y="48"/>
                  </a:cubicBezTo>
                  <a:cubicBezTo>
                    <a:pt x="112" y="48"/>
                    <a:pt x="112" y="49"/>
                    <a:pt x="115" y="50"/>
                  </a:cubicBezTo>
                  <a:cubicBezTo>
                    <a:pt x="120" y="51"/>
                    <a:pt x="120" y="54"/>
                    <a:pt x="120" y="56"/>
                  </a:cubicBezTo>
                  <a:cubicBezTo>
                    <a:pt x="120" y="57"/>
                    <a:pt x="120" y="57"/>
                    <a:pt x="120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/>
              </a:endParaRPr>
            </a:p>
          </p:txBody>
        </p:sp>
        <p:sp>
          <p:nvSpPr>
            <p:cNvPr id="269" name="Freeform 6"/>
            <p:cNvSpPr>
              <a:spLocks noEditPoints="1"/>
            </p:cNvSpPr>
            <p:nvPr/>
          </p:nvSpPr>
          <p:spPr bwMode="auto">
            <a:xfrm>
              <a:off x="42863" y="403225"/>
              <a:ext cx="46038" cy="46038"/>
            </a:xfrm>
            <a:custGeom>
              <a:avLst/>
              <a:gdLst>
                <a:gd name="T0" fmla="*/ 6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6 w 12"/>
                <a:gd name="T9" fmla="*/ 0 h 12"/>
                <a:gd name="T10" fmla="*/ 6 w 12"/>
                <a:gd name="T11" fmla="*/ 8 h 12"/>
                <a:gd name="T12" fmla="*/ 4 w 12"/>
                <a:gd name="T13" fmla="*/ 6 h 12"/>
                <a:gd name="T14" fmla="*/ 6 w 12"/>
                <a:gd name="T15" fmla="*/ 4 h 12"/>
                <a:gd name="T16" fmla="*/ 8 w 12"/>
                <a:gd name="T17" fmla="*/ 6 h 12"/>
                <a:gd name="T18" fmla="*/ 6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  <a:moveTo>
                    <a:pt x="6" y="8"/>
                  </a:moveTo>
                  <a:cubicBezTo>
                    <a:pt x="5" y="8"/>
                    <a:pt x="4" y="7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7" y="4"/>
                    <a:pt x="8" y="5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/>
              </a:endParaRPr>
            </a:p>
          </p:txBody>
        </p:sp>
      </p:grpSp>
      <p:grpSp>
        <p:nvGrpSpPr>
          <p:cNvPr id="270" name="Group 269"/>
          <p:cNvGrpSpPr/>
          <p:nvPr/>
        </p:nvGrpSpPr>
        <p:grpSpPr>
          <a:xfrm>
            <a:off x="1883219" y="8402616"/>
            <a:ext cx="721568" cy="592651"/>
            <a:chOff x="470042" y="61739"/>
            <a:chExt cx="490538" cy="415925"/>
          </a:xfrm>
          <a:solidFill>
            <a:schemeClr val="tx1"/>
          </a:solidFill>
        </p:grpSpPr>
        <p:sp>
          <p:nvSpPr>
            <p:cNvPr id="271" name="Freeform 21"/>
            <p:cNvSpPr>
              <a:spLocks noEditPoints="1"/>
            </p:cNvSpPr>
            <p:nvPr/>
          </p:nvSpPr>
          <p:spPr bwMode="auto">
            <a:xfrm>
              <a:off x="592280" y="169689"/>
              <a:ext cx="246063" cy="247650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50 w 64"/>
                <a:gd name="T11" fmla="*/ 48 h 64"/>
                <a:gd name="T12" fmla="*/ 16 w 64"/>
                <a:gd name="T13" fmla="*/ 50 h 64"/>
                <a:gd name="T14" fmla="*/ 14 w 64"/>
                <a:gd name="T15" fmla="*/ 16 h 64"/>
                <a:gd name="T16" fmla="*/ 48 w 64"/>
                <a:gd name="T17" fmla="*/ 14 h 64"/>
                <a:gd name="T18" fmla="*/ 50 w 64"/>
                <a:gd name="T19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50" y="48"/>
                  </a:moveTo>
                  <a:cubicBezTo>
                    <a:pt x="42" y="58"/>
                    <a:pt x="26" y="59"/>
                    <a:pt x="16" y="50"/>
                  </a:cubicBezTo>
                  <a:cubicBezTo>
                    <a:pt x="6" y="42"/>
                    <a:pt x="5" y="26"/>
                    <a:pt x="14" y="16"/>
                  </a:cubicBezTo>
                  <a:cubicBezTo>
                    <a:pt x="22" y="6"/>
                    <a:pt x="38" y="5"/>
                    <a:pt x="48" y="14"/>
                  </a:cubicBezTo>
                  <a:cubicBezTo>
                    <a:pt x="58" y="22"/>
                    <a:pt x="59" y="38"/>
                    <a:pt x="50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/>
              </a:endParaRPr>
            </a:p>
          </p:txBody>
        </p:sp>
        <p:sp>
          <p:nvSpPr>
            <p:cNvPr id="272" name="Freeform 22"/>
            <p:cNvSpPr>
              <a:spLocks/>
            </p:cNvSpPr>
            <p:nvPr/>
          </p:nvSpPr>
          <p:spPr bwMode="auto">
            <a:xfrm>
              <a:off x="654192" y="231602"/>
              <a:ext cx="68263" cy="69850"/>
            </a:xfrm>
            <a:custGeom>
              <a:avLst/>
              <a:gdLst>
                <a:gd name="T0" fmla="*/ 16 w 18"/>
                <a:gd name="T1" fmla="*/ 0 h 18"/>
                <a:gd name="T2" fmla="*/ 0 w 18"/>
                <a:gd name="T3" fmla="*/ 16 h 18"/>
                <a:gd name="T4" fmla="*/ 0 w 18"/>
                <a:gd name="T5" fmla="*/ 16 h 18"/>
                <a:gd name="T6" fmla="*/ 2 w 18"/>
                <a:gd name="T7" fmla="*/ 18 h 18"/>
                <a:gd name="T8" fmla="*/ 4 w 18"/>
                <a:gd name="T9" fmla="*/ 16 h 18"/>
                <a:gd name="T10" fmla="*/ 4 w 18"/>
                <a:gd name="T11" fmla="*/ 16 h 18"/>
                <a:gd name="T12" fmla="*/ 16 w 18"/>
                <a:gd name="T13" fmla="*/ 4 h 18"/>
                <a:gd name="T14" fmla="*/ 18 w 18"/>
                <a:gd name="T15" fmla="*/ 2 h 18"/>
                <a:gd name="T16" fmla="*/ 16 w 18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/>
              </a:endParaRPr>
            </a:p>
          </p:txBody>
        </p:sp>
        <p:sp>
          <p:nvSpPr>
            <p:cNvPr id="273" name="Freeform 23"/>
            <p:cNvSpPr>
              <a:spLocks noEditPoints="1"/>
            </p:cNvSpPr>
            <p:nvPr/>
          </p:nvSpPr>
          <p:spPr bwMode="auto">
            <a:xfrm>
              <a:off x="470042" y="61739"/>
              <a:ext cx="490538" cy="415925"/>
            </a:xfrm>
            <a:custGeom>
              <a:avLst/>
              <a:gdLst>
                <a:gd name="T0" fmla="*/ 118 w 128"/>
                <a:gd name="T1" fmla="*/ 24 h 108"/>
                <a:gd name="T2" fmla="*/ 101 w 128"/>
                <a:gd name="T3" fmla="*/ 21 h 108"/>
                <a:gd name="T4" fmla="*/ 95 w 128"/>
                <a:gd name="T5" fmla="*/ 8 h 108"/>
                <a:gd name="T6" fmla="*/ 84 w 128"/>
                <a:gd name="T7" fmla="*/ 0 h 108"/>
                <a:gd name="T8" fmla="*/ 44 w 128"/>
                <a:gd name="T9" fmla="*/ 0 h 108"/>
                <a:gd name="T10" fmla="*/ 33 w 128"/>
                <a:gd name="T11" fmla="*/ 8 h 108"/>
                <a:gd name="T12" fmla="*/ 27 w 128"/>
                <a:gd name="T13" fmla="*/ 21 h 108"/>
                <a:gd name="T14" fmla="*/ 10 w 128"/>
                <a:gd name="T15" fmla="*/ 24 h 108"/>
                <a:gd name="T16" fmla="*/ 0 w 128"/>
                <a:gd name="T17" fmla="*/ 36 h 108"/>
                <a:gd name="T18" fmla="*/ 0 w 128"/>
                <a:gd name="T19" fmla="*/ 96 h 108"/>
                <a:gd name="T20" fmla="*/ 12 w 128"/>
                <a:gd name="T21" fmla="*/ 108 h 108"/>
                <a:gd name="T22" fmla="*/ 116 w 128"/>
                <a:gd name="T23" fmla="*/ 108 h 108"/>
                <a:gd name="T24" fmla="*/ 128 w 128"/>
                <a:gd name="T25" fmla="*/ 96 h 108"/>
                <a:gd name="T26" fmla="*/ 128 w 128"/>
                <a:gd name="T27" fmla="*/ 36 h 108"/>
                <a:gd name="T28" fmla="*/ 118 w 128"/>
                <a:gd name="T29" fmla="*/ 24 h 108"/>
                <a:gd name="T30" fmla="*/ 120 w 128"/>
                <a:gd name="T31" fmla="*/ 96 h 108"/>
                <a:gd name="T32" fmla="*/ 116 w 128"/>
                <a:gd name="T33" fmla="*/ 100 h 108"/>
                <a:gd name="T34" fmla="*/ 12 w 128"/>
                <a:gd name="T35" fmla="*/ 100 h 108"/>
                <a:gd name="T36" fmla="*/ 8 w 128"/>
                <a:gd name="T37" fmla="*/ 96 h 108"/>
                <a:gd name="T38" fmla="*/ 8 w 128"/>
                <a:gd name="T39" fmla="*/ 36 h 108"/>
                <a:gd name="T40" fmla="*/ 11 w 128"/>
                <a:gd name="T41" fmla="*/ 32 h 108"/>
                <a:gd name="T42" fmla="*/ 33 w 128"/>
                <a:gd name="T43" fmla="*/ 28 h 108"/>
                <a:gd name="T44" fmla="*/ 40 w 128"/>
                <a:gd name="T45" fmla="*/ 11 h 108"/>
                <a:gd name="T46" fmla="*/ 44 w 128"/>
                <a:gd name="T47" fmla="*/ 8 h 108"/>
                <a:gd name="T48" fmla="*/ 84 w 128"/>
                <a:gd name="T49" fmla="*/ 8 h 108"/>
                <a:gd name="T50" fmla="*/ 88 w 128"/>
                <a:gd name="T51" fmla="*/ 11 h 108"/>
                <a:gd name="T52" fmla="*/ 95 w 128"/>
                <a:gd name="T53" fmla="*/ 28 h 108"/>
                <a:gd name="T54" fmla="*/ 117 w 128"/>
                <a:gd name="T55" fmla="*/ 32 h 108"/>
                <a:gd name="T56" fmla="*/ 120 w 128"/>
                <a:gd name="T57" fmla="*/ 36 h 108"/>
                <a:gd name="T58" fmla="*/ 120 w 128"/>
                <a:gd name="T59" fmla="*/ 9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8" h="108">
                  <a:moveTo>
                    <a:pt x="118" y="24"/>
                  </a:moveTo>
                  <a:cubicBezTo>
                    <a:pt x="101" y="21"/>
                    <a:pt x="101" y="21"/>
                    <a:pt x="101" y="21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3" y="3"/>
                    <a:pt x="89" y="0"/>
                    <a:pt x="8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9" y="0"/>
                    <a:pt x="35" y="3"/>
                    <a:pt x="33" y="8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4" y="25"/>
                    <a:pt x="0" y="30"/>
                    <a:pt x="0" y="3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3"/>
                    <a:pt x="5" y="108"/>
                    <a:pt x="12" y="108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23" y="108"/>
                    <a:pt x="128" y="103"/>
                    <a:pt x="128" y="96"/>
                  </a:cubicBezTo>
                  <a:cubicBezTo>
                    <a:pt x="128" y="36"/>
                    <a:pt x="128" y="36"/>
                    <a:pt x="128" y="36"/>
                  </a:cubicBezTo>
                  <a:cubicBezTo>
                    <a:pt x="128" y="30"/>
                    <a:pt x="124" y="25"/>
                    <a:pt x="118" y="24"/>
                  </a:cubicBezTo>
                  <a:close/>
                  <a:moveTo>
                    <a:pt x="120" y="96"/>
                  </a:moveTo>
                  <a:cubicBezTo>
                    <a:pt x="120" y="98"/>
                    <a:pt x="118" y="100"/>
                    <a:pt x="116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0" y="100"/>
                    <a:pt x="8" y="98"/>
                    <a:pt x="8" y="9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4"/>
                    <a:pt x="9" y="32"/>
                    <a:pt x="11" y="32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1" y="9"/>
                    <a:pt x="42" y="8"/>
                    <a:pt x="44" y="8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86" y="8"/>
                    <a:pt x="87" y="9"/>
                    <a:pt x="88" y="11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117" y="32"/>
                    <a:pt x="117" y="32"/>
                    <a:pt x="117" y="32"/>
                  </a:cubicBezTo>
                  <a:cubicBezTo>
                    <a:pt x="119" y="32"/>
                    <a:pt x="120" y="34"/>
                    <a:pt x="120" y="36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/>
              </a:endParaRPr>
            </a:p>
          </p:txBody>
        </p:sp>
      </p:grpSp>
      <p:grpSp>
        <p:nvGrpSpPr>
          <p:cNvPr id="274" name="Group 273"/>
          <p:cNvGrpSpPr/>
          <p:nvPr/>
        </p:nvGrpSpPr>
        <p:grpSpPr>
          <a:xfrm>
            <a:off x="21317269" y="4507720"/>
            <a:ext cx="471357" cy="535712"/>
            <a:chOff x="-1587" y="-1587"/>
            <a:chExt cx="430212" cy="488950"/>
          </a:xfrm>
          <a:solidFill>
            <a:schemeClr val="tx1"/>
          </a:solidFill>
        </p:grpSpPr>
        <p:sp>
          <p:nvSpPr>
            <p:cNvPr id="275" name="Freeform 5"/>
            <p:cNvSpPr>
              <a:spLocks noEditPoints="1"/>
            </p:cNvSpPr>
            <p:nvPr/>
          </p:nvSpPr>
          <p:spPr bwMode="auto">
            <a:xfrm>
              <a:off x="-1587" y="-1587"/>
              <a:ext cx="430212" cy="488950"/>
            </a:xfrm>
            <a:custGeom>
              <a:avLst/>
              <a:gdLst>
                <a:gd name="T0" fmla="*/ 56 w 112"/>
                <a:gd name="T1" fmla="*/ 0 h 128"/>
                <a:gd name="T2" fmla="*/ 0 w 112"/>
                <a:gd name="T3" fmla="*/ 26 h 128"/>
                <a:gd name="T4" fmla="*/ 0 w 112"/>
                <a:gd name="T5" fmla="*/ 102 h 128"/>
                <a:gd name="T6" fmla="*/ 56 w 112"/>
                <a:gd name="T7" fmla="*/ 128 h 128"/>
                <a:gd name="T8" fmla="*/ 112 w 112"/>
                <a:gd name="T9" fmla="*/ 102 h 128"/>
                <a:gd name="T10" fmla="*/ 112 w 112"/>
                <a:gd name="T11" fmla="*/ 26 h 128"/>
                <a:gd name="T12" fmla="*/ 56 w 112"/>
                <a:gd name="T13" fmla="*/ 0 h 128"/>
                <a:gd name="T14" fmla="*/ 104 w 112"/>
                <a:gd name="T15" fmla="*/ 102 h 128"/>
                <a:gd name="T16" fmla="*/ 56 w 112"/>
                <a:gd name="T17" fmla="*/ 120 h 128"/>
                <a:gd name="T18" fmla="*/ 8 w 112"/>
                <a:gd name="T19" fmla="*/ 102 h 128"/>
                <a:gd name="T20" fmla="*/ 8 w 112"/>
                <a:gd name="T21" fmla="*/ 87 h 128"/>
                <a:gd name="T22" fmla="*/ 56 w 112"/>
                <a:gd name="T23" fmla="*/ 100 h 128"/>
                <a:gd name="T24" fmla="*/ 104 w 112"/>
                <a:gd name="T25" fmla="*/ 87 h 128"/>
                <a:gd name="T26" fmla="*/ 104 w 112"/>
                <a:gd name="T27" fmla="*/ 102 h 128"/>
                <a:gd name="T28" fmla="*/ 104 w 112"/>
                <a:gd name="T29" fmla="*/ 78 h 128"/>
                <a:gd name="T30" fmla="*/ 104 w 112"/>
                <a:gd name="T31" fmla="*/ 78 h 128"/>
                <a:gd name="T32" fmla="*/ 104 w 112"/>
                <a:gd name="T33" fmla="*/ 78 h 128"/>
                <a:gd name="T34" fmla="*/ 56 w 112"/>
                <a:gd name="T35" fmla="*/ 96 h 128"/>
                <a:gd name="T36" fmla="*/ 8 w 112"/>
                <a:gd name="T37" fmla="*/ 78 h 128"/>
                <a:gd name="T38" fmla="*/ 8 w 112"/>
                <a:gd name="T39" fmla="*/ 78 h 128"/>
                <a:gd name="T40" fmla="*/ 8 w 112"/>
                <a:gd name="T41" fmla="*/ 78 h 128"/>
                <a:gd name="T42" fmla="*/ 8 w 112"/>
                <a:gd name="T43" fmla="*/ 63 h 128"/>
                <a:gd name="T44" fmla="*/ 56 w 112"/>
                <a:gd name="T45" fmla="*/ 76 h 128"/>
                <a:gd name="T46" fmla="*/ 104 w 112"/>
                <a:gd name="T47" fmla="*/ 63 h 128"/>
                <a:gd name="T48" fmla="*/ 104 w 112"/>
                <a:gd name="T49" fmla="*/ 78 h 128"/>
                <a:gd name="T50" fmla="*/ 104 w 112"/>
                <a:gd name="T51" fmla="*/ 54 h 128"/>
                <a:gd name="T52" fmla="*/ 104 w 112"/>
                <a:gd name="T53" fmla="*/ 54 h 128"/>
                <a:gd name="T54" fmla="*/ 104 w 112"/>
                <a:gd name="T55" fmla="*/ 54 h 128"/>
                <a:gd name="T56" fmla="*/ 56 w 112"/>
                <a:gd name="T57" fmla="*/ 72 h 128"/>
                <a:gd name="T58" fmla="*/ 8 w 112"/>
                <a:gd name="T59" fmla="*/ 54 h 128"/>
                <a:gd name="T60" fmla="*/ 8 w 112"/>
                <a:gd name="T61" fmla="*/ 54 h 128"/>
                <a:gd name="T62" fmla="*/ 8 w 112"/>
                <a:gd name="T63" fmla="*/ 54 h 128"/>
                <a:gd name="T64" fmla="*/ 8 w 112"/>
                <a:gd name="T65" fmla="*/ 40 h 128"/>
                <a:gd name="T66" fmla="*/ 56 w 112"/>
                <a:gd name="T67" fmla="*/ 52 h 128"/>
                <a:gd name="T68" fmla="*/ 104 w 112"/>
                <a:gd name="T69" fmla="*/ 40 h 128"/>
                <a:gd name="T70" fmla="*/ 104 w 112"/>
                <a:gd name="T71" fmla="*/ 54 h 128"/>
                <a:gd name="T72" fmla="*/ 56 w 112"/>
                <a:gd name="T73" fmla="*/ 44 h 128"/>
                <a:gd name="T74" fmla="*/ 8 w 112"/>
                <a:gd name="T75" fmla="*/ 26 h 128"/>
                <a:gd name="T76" fmla="*/ 56 w 112"/>
                <a:gd name="T77" fmla="*/ 8 h 128"/>
                <a:gd name="T78" fmla="*/ 104 w 112"/>
                <a:gd name="T79" fmla="*/ 26 h 128"/>
                <a:gd name="T80" fmla="*/ 56 w 112"/>
                <a:gd name="T81" fmla="*/ 4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2" h="128">
                  <a:moveTo>
                    <a:pt x="56" y="0"/>
                  </a:moveTo>
                  <a:cubicBezTo>
                    <a:pt x="29" y="0"/>
                    <a:pt x="0" y="8"/>
                    <a:pt x="0" y="26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20"/>
                    <a:pt x="29" y="128"/>
                    <a:pt x="56" y="128"/>
                  </a:cubicBezTo>
                  <a:cubicBezTo>
                    <a:pt x="83" y="128"/>
                    <a:pt x="112" y="120"/>
                    <a:pt x="112" y="102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2" y="8"/>
                    <a:pt x="83" y="0"/>
                    <a:pt x="56" y="0"/>
                  </a:cubicBezTo>
                  <a:close/>
                  <a:moveTo>
                    <a:pt x="104" y="102"/>
                  </a:moveTo>
                  <a:cubicBezTo>
                    <a:pt x="104" y="112"/>
                    <a:pt x="83" y="120"/>
                    <a:pt x="56" y="120"/>
                  </a:cubicBezTo>
                  <a:cubicBezTo>
                    <a:pt x="29" y="120"/>
                    <a:pt x="8" y="112"/>
                    <a:pt x="8" y="102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16" y="96"/>
                    <a:pt x="36" y="100"/>
                    <a:pt x="56" y="100"/>
                  </a:cubicBezTo>
                  <a:cubicBezTo>
                    <a:pt x="76" y="100"/>
                    <a:pt x="96" y="96"/>
                    <a:pt x="104" y="87"/>
                  </a:cubicBezTo>
                  <a:lnTo>
                    <a:pt x="104" y="102"/>
                  </a:lnTo>
                  <a:close/>
                  <a:moveTo>
                    <a:pt x="104" y="78"/>
                  </a:move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88"/>
                    <a:pt x="83" y="96"/>
                    <a:pt x="56" y="96"/>
                  </a:cubicBezTo>
                  <a:cubicBezTo>
                    <a:pt x="29" y="96"/>
                    <a:pt x="8" y="8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16" y="72"/>
                    <a:pt x="36" y="76"/>
                    <a:pt x="56" y="76"/>
                  </a:cubicBezTo>
                  <a:cubicBezTo>
                    <a:pt x="76" y="76"/>
                    <a:pt x="96" y="72"/>
                    <a:pt x="104" y="63"/>
                  </a:cubicBezTo>
                  <a:lnTo>
                    <a:pt x="104" y="78"/>
                  </a:lnTo>
                  <a:close/>
                  <a:moveTo>
                    <a:pt x="104" y="54"/>
                  </a:moveTo>
                  <a:cubicBezTo>
                    <a:pt x="104" y="54"/>
                    <a:pt x="104" y="54"/>
                    <a:pt x="104" y="5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64"/>
                    <a:pt x="83" y="72"/>
                    <a:pt x="56" y="72"/>
                  </a:cubicBezTo>
                  <a:cubicBezTo>
                    <a:pt x="29" y="72"/>
                    <a:pt x="8" y="6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18" y="48"/>
                    <a:pt x="38" y="52"/>
                    <a:pt x="56" y="52"/>
                  </a:cubicBezTo>
                  <a:cubicBezTo>
                    <a:pt x="74" y="52"/>
                    <a:pt x="94" y="48"/>
                    <a:pt x="104" y="40"/>
                  </a:cubicBezTo>
                  <a:lnTo>
                    <a:pt x="104" y="54"/>
                  </a:lnTo>
                  <a:close/>
                  <a:moveTo>
                    <a:pt x="56" y="44"/>
                  </a:moveTo>
                  <a:cubicBezTo>
                    <a:pt x="29" y="44"/>
                    <a:pt x="8" y="36"/>
                    <a:pt x="8" y="26"/>
                  </a:cubicBezTo>
                  <a:cubicBezTo>
                    <a:pt x="8" y="16"/>
                    <a:pt x="29" y="8"/>
                    <a:pt x="56" y="8"/>
                  </a:cubicBezTo>
                  <a:cubicBezTo>
                    <a:pt x="83" y="8"/>
                    <a:pt x="104" y="16"/>
                    <a:pt x="104" y="26"/>
                  </a:cubicBezTo>
                  <a:cubicBezTo>
                    <a:pt x="104" y="36"/>
                    <a:pt x="83" y="44"/>
                    <a:pt x="56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76" name="Oval 6"/>
            <p:cNvSpPr>
              <a:spLocks noChangeArrowheads="1"/>
            </p:cNvSpPr>
            <p:nvPr/>
          </p:nvSpPr>
          <p:spPr bwMode="auto">
            <a:xfrm>
              <a:off x="336550" y="381001"/>
              <a:ext cx="30162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77" name="Oval 7"/>
            <p:cNvSpPr>
              <a:spLocks noChangeArrowheads="1"/>
            </p:cNvSpPr>
            <p:nvPr/>
          </p:nvSpPr>
          <p:spPr bwMode="auto">
            <a:xfrm>
              <a:off x="336550" y="288926"/>
              <a:ext cx="30162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78" name="Oval 8"/>
            <p:cNvSpPr>
              <a:spLocks noChangeArrowheads="1"/>
            </p:cNvSpPr>
            <p:nvPr/>
          </p:nvSpPr>
          <p:spPr bwMode="auto">
            <a:xfrm>
              <a:off x="336550" y="196851"/>
              <a:ext cx="30162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</p:grpSp>
      <p:sp>
        <p:nvSpPr>
          <p:cNvPr id="279" name="Freeform 28"/>
          <p:cNvSpPr>
            <a:spLocks noEditPoints="1"/>
          </p:cNvSpPr>
          <p:nvPr/>
        </p:nvSpPr>
        <p:spPr bwMode="auto">
          <a:xfrm>
            <a:off x="4728020" y="7074599"/>
            <a:ext cx="577875" cy="577875"/>
          </a:xfrm>
          <a:custGeom>
            <a:avLst/>
            <a:gdLst>
              <a:gd name="T0" fmla="*/ 114 w 128"/>
              <a:gd name="T1" fmla="*/ 29 h 128"/>
              <a:gd name="T2" fmla="*/ 112 w 128"/>
              <a:gd name="T3" fmla="*/ 8 h 128"/>
              <a:gd name="T4" fmla="*/ 24 w 128"/>
              <a:gd name="T5" fmla="*/ 0 h 128"/>
              <a:gd name="T6" fmla="*/ 16 w 128"/>
              <a:gd name="T7" fmla="*/ 27 h 128"/>
              <a:gd name="T8" fmla="*/ 2 w 128"/>
              <a:gd name="T9" fmla="*/ 45 h 128"/>
              <a:gd name="T10" fmla="*/ 0 w 128"/>
              <a:gd name="T11" fmla="*/ 56 h 128"/>
              <a:gd name="T12" fmla="*/ 12 w 128"/>
              <a:gd name="T13" fmla="*/ 68 h 128"/>
              <a:gd name="T14" fmla="*/ 20 w 128"/>
              <a:gd name="T15" fmla="*/ 128 h 128"/>
              <a:gd name="T16" fmla="*/ 116 w 128"/>
              <a:gd name="T17" fmla="*/ 120 h 128"/>
              <a:gd name="T18" fmla="*/ 116 w 128"/>
              <a:gd name="T19" fmla="*/ 68 h 128"/>
              <a:gd name="T20" fmla="*/ 128 w 128"/>
              <a:gd name="T21" fmla="*/ 52 h 128"/>
              <a:gd name="T22" fmla="*/ 104 w 128"/>
              <a:gd name="T23" fmla="*/ 8 h 128"/>
              <a:gd name="T24" fmla="*/ 24 w 128"/>
              <a:gd name="T25" fmla="*/ 24 h 128"/>
              <a:gd name="T26" fmla="*/ 24 w 128"/>
              <a:gd name="T27" fmla="*/ 8 h 128"/>
              <a:gd name="T28" fmla="*/ 41 w 128"/>
              <a:gd name="T29" fmla="*/ 60 h 128"/>
              <a:gd name="T30" fmla="*/ 40 w 128"/>
              <a:gd name="T31" fmla="*/ 32 h 128"/>
              <a:gd name="T32" fmla="*/ 41 w 128"/>
              <a:gd name="T33" fmla="*/ 60 h 128"/>
              <a:gd name="T34" fmla="*/ 62 w 128"/>
              <a:gd name="T35" fmla="*/ 32 h 128"/>
              <a:gd name="T36" fmla="*/ 45 w 128"/>
              <a:gd name="T37" fmla="*/ 60 h 128"/>
              <a:gd name="T38" fmla="*/ 66 w 128"/>
              <a:gd name="T39" fmla="*/ 32 h 128"/>
              <a:gd name="T40" fmla="*/ 83 w 128"/>
              <a:gd name="T41" fmla="*/ 60 h 128"/>
              <a:gd name="T42" fmla="*/ 66 w 128"/>
              <a:gd name="T43" fmla="*/ 32 h 128"/>
              <a:gd name="T44" fmla="*/ 88 w 128"/>
              <a:gd name="T45" fmla="*/ 32 h 128"/>
              <a:gd name="T46" fmla="*/ 87 w 128"/>
              <a:gd name="T47" fmla="*/ 60 h 128"/>
              <a:gd name="T48" fmla="*/ 8 w 128"/>
              <a:gd name="T49" fmla="*/ 56 h 128"/>
              <a:gd name="T50" fmla="*/ 9 w 128"/>
              <a:gd name="T51" fmla="*/ 50 h 128"/>
              <a:gd name="T52" fmla="*/ 24 w 128"/>
              <a:gd name="T53" fmla="*/ 32 h 128"/>
              <a:gd name="T54" fmla="*/ 19 w 128"/>
              <a:gd name="T55" fmla="*/ 60 h 128"/>
              <a:gd name="T56" fmla="*/ 8 w 128"/>
              <a:gd name="T57" fmla="*/ 56 h 128"/>
              <a:gd name="T58" fmla="*/ 50 w 128"/>
              <a:gd name="T59" fmla="*/ 120 h 128"/>
              <a:gd name="T60" fmla="*/ 80 w 128"/>
              <a:gd name="T61" fmla="*/ 80 h 128"/>
              <a:gd name="T62" fmla="*/ 108 w 128"/>
              <a:gd name="T63" fmla="*/ 120 h 128"/>
              <a:gd name="T64" fmla="*/ 84 w 128"/>
              <a:gd name="T65" fmla="*/ 80 h 128"/>
              <a:gd name="T66" fmla="*/ 50 w 128"/>
              <a:gd name="T67" fmla="*/ 76 h 128"/>
              <a:gd name="T68" fmla="*/ 46 w 128"/>
              <a:gd name="T69" fmla="*/ 120 h 128"/>
              <a:gd name="T70" fmla="*/ 20 w 128"/>
              <a:gd name="T71" fmla="*/ 68 h 128"/>
              <a:gd name="T72" fmla="*/ 108 w 128"/>
              <a:gd name="T73" fmla="*/ 120 h 128"/>
              <a:gd name="T74" fmla="*/ 116 w 128"/>
              <a:gd name="T75" fmla="*/ 60 h 128"/>
              <a:gd name="T76" fmla="*/ 93 w 128"/>
              <a:gd name="T77" fmla="*/ 32 h 128"/>
              <a:gd name="T78" fmla="*/ 104 w 128"/>
              <a:gd name="T79" fmla="*/ 32 h 128"/>
              <a:gd name="T80" fmla="*/ 119 w 128"/>
              <a:gd name="T81" fmla="*/ 50 h 128"/>
              <a:gd name="T82" fmla="*/ 120 w 128"/>
              <a:gd name="T83" fmla="*/ 5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28">
                <a:moveTo>
                  <a:pt x="126" y="45"/>
                </a:moveTo>
                <a:cubicBezTo>
                  <a:pt x="114" y="29"/>
                  <a:pt x="114" y="29"/>
                  <a:pt x="114" y="29"/>
                </a:cubicBezTo>
                <a:cubicBezTo>
                  <a:pt x="113" y="28"/>
                  <a:pt x="113" y="28"/>
                  <a:pt x="112" y="27"/>
                </a:cubicBezTo>
                <a:cubicBezTo>
                  <a:pt x="112" y="8"/>
                  <a:pt x="112" y="8"/>
                  <a:pt x="112" y="8"/>
                </a:cubicBezTo>
                <a:cubicBezTo>
                  <a:pt x="112" y="4"/>
                  <a:pt x="108" y="0"/>
                  <a:pt x="10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0" y="0"/>
                  <a:pt x="16" y="4"/>
                  <a:pt x="16" y="8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8"/>
                  <a:pt x="15" y="28"/>
                  <a:pt x="14" y="29"/>
                </a:cubicBezTo>
                <a:cubicBezTo>
                  <a:pt x="2" y="45"/>
                  <a:pt x="2" y="45"/>
                  <a:pt x="2" y="45"/>
                </a:cubicBezTo>
                <a:cubicBezTo>
                  <a:pt x="1" y="47"/>
                  <a:pt x="0" y="49"/>
                  <a:pt x="0" y="52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3"/>
                  <a:pt x="5" y="68"/>
                  <a:pt x="12" y="68"/>
                </a:cubicBezTo>
                <a:cubicBezTo>
                  <a:pt x="12" y="68"/>
                  <a:pt x="12" y="68"/>
                  <a:pt x="12" y="68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12" y="124"/>
                  <a:pt x="16" y="128"/>
                  <a:pt x="20" y="128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12" y="128"/>
                  <a:pt x="116" y="124"/>
                  <a:pt x="116" y="120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23" y="68"/>
                  <a:pt x="128" y="63"/>
                  <a:pt x="128" y="56"/>
                </a:cubicBezTo>
                <a:cubicBezTo>
                  <a:pt x="128" y="52"/>
                  <a:pt x="128" y="52"/>
                  <a:pt x="128" y="52"/>
                </a:cubicBezTo>
                <a:cubicBezTo>
                  <a:pt x="128" y="49"/>
                  <a:pt x="127" y="47"/>
                  <a:pt x="126" y="45"/>
                </a:cubicBezTo>
                <a:close/>
                <a:moveTo>
                  <a:pt x="104" y="8"/>
                </a:moveTo>
                <a:cubicBezTo>
                  <a:pt x="104" y="24"/>
                  <a:pt x="104" y="24"/>
                  <a:pt x="10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8"/>
                  <a:pt x="24" y="8"/>
                  <a:pt x="24" y="8"/>
                </a:cubicBezTo>
                <a:lnTo>
                  <a:pt x="104" y="8"/>
                </a:lnTo>
                <a:close/>
                <a:moveTo>
                  <a:pt x="41" y="60"/>
                </a:moveTo>
                <a:cubicBezTo>
                  <a:pt x="24" y="60"/>
                  <a:pt x="24" y="60"/>
                  <a:pt x="24" y="60"/>
                </a:cubicBezTo>
                <a:cubicBezTo>
                  <a:pt x="40" y="32"/>
                  <a:pt x="40" y="32"/>
                  <a:pt x="40" y="32"/>
                </a:cubicBezTo>
                <a:cubicBezTo>
                  <a:pt x="49" y="32"/>
                  <a:pt x="49" y="32"/>
                  <a:pt x="49" y="32"/>
                </a:cubicBezTo>
                <a:lnTo>
                  <a:pt x="41" y="60"/>
                </a:lnTo>
                <a:close/>
                <a:moveTo>
                  <a:pt x="53" y="32"/>
                </a:moveTo>
                <a:cubicBezTo>
                  <a:pt x="62" y="32"/>
                  <a:pt x="62" y="32"/>
                  <a:pt x="62" y="32"/>
                </a:cubicBezTo>
                <a:cubicBezTo>
                  <a:pt x="62" y="60"/>
                  <a:pt x="62" y="60"/>
                  <a:pt x="62" y="60"/>
                </a:cubicBezTo>
                <a:cubicBezTo>
                  <a:pt x="45" y="60"/>
                  <a:pt x="45" y="60"/>
                  <a:pt x="45" y="60"/>
                </a:cubicBezTo>
                <a:lnTo>
                  <a:pt x="53" y="32"/>
                </a:lnTo>
                <a:close/>
                <a:moveTo>
                  <a:pt x="66" y="32"/>
                </a:moveTo>
                <a:cubicBezTo>
                  <a:pt x="75" y="32"/>
                  <a:pt x="75" y="32"/>
                  <a:pt x="75" y="32"/>
                </a:cubicBezTo>
                <a:cubicBezTo>
                  <a:pt x="83" y="60"/>
                  <a:pt x="83" y="60"/>
                  <a:pt x="83" y="60"/>
                </a:cubicBezTo>
                <a:cubicBezTo>
                  <a:pt x="66" y="60"/>
                  <a:pt x="66" y="60"/>
                  <a:pt x="66" y="60"/>
                </a:cubicBezTo>
                <a:lnTo>
                  <a:pt x="66" y="32"/>
                </a:lnTo>
                <a:close/>
                <a:moveTo>
                  <a:pt x="79" y="32"/>
                </a:moveTo>
                <a:cubicBezTo>
                  <a:pt x="88" y="32"/>
                  <a:pt x="88" y="32"/>
                  <a:pt x="88" y="32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87" y="60"/>
                  <a:pt x="87" y="60"/>
                  <a:pt x="87" y="60"/>
                </a:cubicBezTo>
                <a:lnTo>
                  <a:pt x="79" y="32"/>
                </a:lnTo>
                <a:close/>
                <a:moveTo>
                  <a:pt x="8" y="56"/>
                </a:moveTo>
                <a:cubicBezTo>
                  <a:pt x="8" y="52"/>
                  <a:pt x="8" y="52"/>
                  <a:pt x="8" y="52"/>
                </a:cubicBezTo>
                <a:cubicBezTo>
                  <a:pt x="8" y="51"/>
                  <a:pt x="8" y="50"/>
                  <a:pt x="9" y="50"/>
                </a:cubicBezTo>
                <a:cubicBezTo>
                  <a:pt x="21" y="34"/>
                  <a:pt x="21" y="34"/>
                  <a:pt x="21" y="34"/>
                </a:cubicBezTo>
                <a:cubicBezTo>
                  <a:pt x="22" y="33"/>
                  <a:pt x="23" y="32"/>
                  <a:pt x="24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19" y="60"/>
                  <a:pt x="19" y="60"/>
                  <a:pt x="19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10" y="60"/>
                  <a:pt x="8" y="58"/>
                  <a:pt x="8" y="56"/>
                </a:cubicBezTo>
                <a:close/>
                <a:moveTo>
                  <a:pt x="80" y="120"/>
                </a:moveTo>
                <a:cubicBezTo>
                  <a:pt x="50" y="120"/>
                  <a:pt x="50" y="120"/>
                  <a:pt x="50" y="120"/>
                </a:cubicBezTo>
                <a:cubicBezTo>
                  <a:pt x="50" y="80"/>
                  <a:pt x="50" y="80"/>
                  <a:pt x="50" y="80"/>
                </a:cubicBezTo>
                <a:cubicBezTo>
                  <a:pt x="80" y="80"/>
                  <a:pt x="80" y="80"/>
                  <a:pt x="80" y="80"/>
                </a:cubicBezTo>
                <a:lnTo>
                  <a:pt x="80" y="120"/>
                </a:lnTo>
                <a:close/>
                <a:moveTo>
                  <a:pt x="108" y="120"/>
                </a:moveTo>
                <a:cubicBezTo>
                  <a:pt x="84" y="120"/>
                  <a:pt x="84" y="120"/>
                  <a:pt x="84" y="120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78"/>
                  <a:pt x="82" y="76"/>
                  <a:pt x="80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48" y="76"/>
                  <a:pt x="46" y="78"/>
                  <a:pt x="46" y="80"/>
                </a:cubicBezTo>
                <a:cubicBezTo>
                  <a:pt x="46" y="120"/>
                  <a:pt x="46" y="120"/>
                  <a:pt x="46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0" y="68"/>
                  <a:pt x="20" y="68"/>
                  <a:pt x="20" y="68"/>
                </a:cubicBezTo>
                <a:cubicBezTo>
                  <a:pt x="108" y="68"/>
                  <a:pt x="108" y="68"/>
                  <a:pt x="108" y="68"/>
                </a:cubicBezTo>
                <a:lnTo>
                  <a:pt x="108" y="120"/>
                </a:lnTo>
                <a:close/>
                <a:moveTo>
                  <a:pt x="120" y="56"/>
                </a:moveTo>
                <a:cubicBezTo>
                  <a:pt x="120" y="58"/>
                  <a:pt x="118" y="60"/>
                  <a:pt x="116" y="60"/>
                </a:cubicBezTo>
                <a:cubicBezTo>
                  <a:pt x="109" y="60"/>
                  <a:pt x="109" y="60"/>
                  <a:pt x="109" y="60"/>
                </a:cubicBezTo>
                <a:cubicBezTo>
                  <a:pt x="93" y="32"/>
                  <a:pt x="93" y="32"/>
                  <a:pt x="93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5" y="32"/>
                  <a:pt x="106" y="33"/>
                  <a:pt x="107" y="34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20" y="50"/>
                  <a:pt x="120" y="51"/>
                  <a:pt x="120" y="52"/>
                </a:cubicBezTo>
                <a:lnTo>
                  <a:pt x="120" y="5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243840" tIns="121920" rIns="243840" bIns="121920" numCol="1" anchor="t" anchorCtr="0" compatLnSpc="1">
            <a:prstTxWarp prst="textNoShape">
              <a:avLst/>
            </a:prstTxWarp>
          </a:bodyPr>
          <a:lstStyle/>
          <a:p>
            <a:endParaRPr lang="id-ID" sz="11467" dirty="0">
              <a:latin typeface="Calibri"/>
            </a:endParaRPr>
          </a:p>
        </p:txBody>
      </p:sp>
      <p:sp>
        <p:nvSpPr>
          <p:cNvPr id="280" name="Freeform 45"/>
          <p:cNvSpPr>
            <a:spLocks noEditPoints="1"/>
          </p:cNvSpPr>
          <p:nvPr/>
        </p:nvSpPr>
        <p:spPr bwMode="auto">
          <a:xfrm>
            <a:off x="11612978" y="5822415"/>
            <a:ext cx="601304" cy="603357"/>
          </a:xfrm>
          <a:custGeom>
            <a:avLst/>
            <a:gdLst>
              <a:gd name="T0" fmla="*/ 0 w 124"/>
              <a:gd name="T1" fmla="*/ 62 h 124"/>
              <a:gd name="T2" fmla="*/ 124 w 124"/>
              <a:gd name="T3" fmla="*/ 62 h 124"/>
              <a:gd name="T4" fmla="*/ 116 w 124"/>
              <a:gd name="T5" fmla="*/ 60 h 124"/>
              <a:gd name="T6" fmla="*/ 87 w 124"/>
              <a:gd name="T7" fmla="*/ 35 h 124"/>
              <a:gd name="T8" fmla="*/ 116 w 124"/>
              <a:gd name="T9" fmla="*/ 60 h 124"/>
              <a:gd name="T10" fmla="*/ 43 w 124"/>
              <a:gd name="T11" fmla="*/ 95 h 124"/>
              <a:gd name="T12" fmla="*/ 60 w 124"/>
              <a:gd name="T13" fmla="*/ 116 h 124"/>
              <a:gd name="T14" fmla="*/ 64 w 124"/>
              <a:gd name="T15" fmla="*/ 8 h 124"/>
              <a:gd name="T16" fmla="*/ 64 w 124"/>
              <a:gd name="T17" fmla="*/ 36 h 124"/>
              <a:gd name="T18" fmla="*/ 64 w 124"/>
              <a:gd name="T19" fmla="*/ 8 h 124"/>
              <a:gd name="T20" fmla="*/ 100 w 124"/>
              <a:gd name="T21" fmla="*/ 23 h 124"/>
              <a:gd name="T22" fmla="*/ 71 w 124"/>
              <a:gd name="T23" fmla="*/ 9 h 124"/>
              <a:gd name="T24" fmla="*/ 60 w 124"/>
              <a:gd name="T25" fmla="*/ 36 h 124"/>
              <a:gd name="T26" fmla="*/ 60 w 124"/>
              <a:gd name="T27" fmla="*/ 8 h 124"/>
              <a:gd name="T28" fmla="*/ 38 w 124"/>
              <a:gd name="T29" fmla="*/ 31 h 124"/>
              <a:gd name="T30" fmla="*/ 53 w 124"/>
              <a:gd name="T31" fmla="*/ 9 h 124"/>
              <a:gd name="T32" fmla="*/ 40 w 124"/>
              <a:gd name="T33" fmla="*/ 36 h 124"/>
              <a:gd name="T34" fmla="*/ 60 w 124"/>
              <a:gd name="T35" fmla="*/ 60 h 124"/>
              <a:gd name="T36" fmla="*/ 40 w 124"/>
              <a:gd name="T37" fmla="*/ 36 h 124"/>
              <a:gd name="T38" fmla="*/ 60 w 124"/>
              <a:gd name="T39" fmla="*/ 88 h 124"/>
              <a:gd name="T40" fmla="*/ 36 w 124"/>
              <a:gd name="T41" fmla="*/ 64 h 124"/>
              <a:gd name="T42" fmla="*/ 53 w 124"/>
              <a:gd name="T43" fmla="*/ 115 h 124"/>
              <a:gd name="T44" fmla="*/ 40 w 124"/>
              <a:gd name="T45" fmla="*/ 96 h 124"/>
              <a:gd name="T46" fmla="*/ 64 w 124"/>
              <a:gd name="T47" fmla="*/ 116 h 124"/>
              <a:gd name="T48" fmla="*/ 81 w 124"/>
              <a:gd name="T49" fmla="*/ 95 h 124"/>
              <a:gd name="T50" fmla="*/ 64 w 124"/>
              <a:gd name="T51" fmla="*/ 116 h 124"/>
              <a:gd name="T52" fmla="*/ 97 w 124"/>
              <a:gd name="T53" fmla="*/ 103 h 124"/>
              <a:gd name="T54" fmla="*/ 84 w 124"/>
              <a:gd name="T55" fmla="*/ 96 h 124"/>
              <a:gd name="T56" fmla="*/ 64 w 124"/>
              <a:gd name="T57" fmla="*/ 88 h 124"/>
              <a:gd name="T58" fmla="*/ 88 w 124"/>
              <a:gd name="T59" fmla="*/ 64 h 124"/>
              <a:gd name="T60" fmla="*/ 64 w 124"/>
              <a:gd name="T61" fmla="*/ 60 h 124"/>
              <a:gd name="T62" fmla="*/ 84 w 124"/>
              <a:gd name="T63" fmla="*/ 36 h 124"/>
              <a:gd name="T64" fmla="*/ 64 w 124"/>
              <a:gd name="T65" fmla="*/ 60 h 124"/>
              <a:gd name="T66" fmla="*/ 37 w 124"/>
              <a:gd name="T67" fmla="*/ 35 h 124"/>
              <a:gd name="T68" fmla="*/ 8 w 124"/>
              <a:gd name="T69" fmla="*/ 60 h 124"/>
              <a:gd name="T70" fmla="*/ 8 w 124"/>
              <a:gd name="T71" fmla="*/ 64 h 124"/>
              <a:gd name="T72" fmla="*/ 38 w 124"/>
              <a:gd name="T73" fmla="*/ 93 h 124"/>
              <a:gd name="T74" fmla="*/ 8 w 124"/>
              <a:gd name="T75" fmla="*/ 64 h 124"/>
              <a:gd name="T76" fmla="*/ 86 w 124"/>
              <a:gd name="T77" fmla="*/ 93 h 124"/>
              <a:gd name="T78" fmla="*/ 116 w 124"/>
              <a:gd name="T79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4" h="124">
                <a:moveTo>
                  <a:pt x="62" y="0"/>
                </a:moveTo>
                <a:cubicBezTo>
                  <a:pt x="28" y="0"/>
                  <a:pt x="0" y="28"/>
                  <a:pt x="0" y="62"/>
                </a:cubicBezTo>
                <a:cubicBezTo>
                  <a:pt x="0" y="96"/>
                  <a:pt x="28" y="124"/>
                  <a:pt x="62" y="124"/>
                </a:cubicBezTo>
                <a:cubicBezTo>
                  <a:pt x="96" y="124"/>
                  <a:pt x="124" y="96"/>
                  <a:pt x="124" y="62"/>
                </a:cubicBezTo>
                <a:cubicBezTo>
                  <a:pt x="124" y="28"/>
                  <a:pt x="96" y="0"/>
                  <a:pt x="62" y="0"/>
                </a:cubicBezTo>
                <a:close/>
                <a:moveTo>
                  <a:pt x="116" y="60"/>
                </a:moveTo>
                <a:cubicBezTo>
                  <a:pt x="92" y="60"/>
                  <a:pt x="92" y="60"/>
                  <a:pt x="92" y="60"/>
                </a:cubicBezTo>
                <a:cubicBezTo>
                  <a:pt x="92" y="51"/>
                  <a:pt x="90" y="43"/>
                  <a:pt x="87" y="35"/>
                </a:cubicBezTo>
                <a:cubicBezTo>
                  <a:pt x="93" y="33"/>
                  <a:pt x="98" y="30"/>
                  <a:pt x="102" y="26"/>
                </a:cubicBezTo>
                <a:cubicBezTo>
                  <a:pt x="110" y="35"/>
                  <a:pt x="115" y="47"/>
                  <a:pt x="116" y="60"/>
                </a:cubicBezTo>
                <a:close/>
                <a:moveTo>
                  <a:pt x="60" y="116"/>
                </a:moveTo>
                <a:cubicBezTo>
                  <a:pt x="53" y="110"/>
                  <a:pt x="48" y="103"/>
                  <a:pt x="43" y="95"/>
                </a:cubicBezTo>
                <a:cubicBezTo>
                  <a:pt x="49" y="93"/>
                  <a:pt x="54" y="92"/>
                  <a:pt x="60" y="92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60" y="116"/>
                  <a:pt x="60" y="116"/>
                  <a:pt x="60" y="116"/>
                </a:cubicBezTo>
                <a:close/>
                <a:moveTo>
                  <a:pt x="64" y="8"/>
                </a:moveTo>
                <a:cubicBezTo>
                  <a:pt x="72" y="14"/>
                  <a:pt x="78" y="23"/>
                  <a:pt x="82" y="33"/>
                </a:cubicBezTo>
                <a:cubicBezTo>
                  <a:pt x="76" y="35"/>
                  <a:pt x="70" y="36"/>
                  <a:pt x="64" y="36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8"/>
                  <a:pt x="64" y="8"/>
                  <a:pt x="64" y="8"/>
                </a:cubicBezTo>
                <a:close/>
                <a:moveTo>
                  <a:pt x="71" y="9"/>
                </a:moveTo>
                <a:cubicBezTo>
                  <a:pt x="82" y="11"/>
                  <a:pt x="92" y="16"/>
                  <a:pt x="100" y="23"/>
                </a:cubicBezTo>
                <a:cubicBezTo>
                  <a:pt x="95" y="26"/>
                  <a:pt x="91" y="29"/>
                  <a:pt x="86" y="31"/>
                </a:cubicBezTo>
                <a:cubicBezTo>
                  <a:pt x="82" y="23"/>
                  <a:pt x="77" y="15"/>
                  <a:pt x="71" y="9"/>
                </a:cubicBezTo>
                <a:close/>
                <a:moveTo>
                  <a:pt x="60" y="8"/>
                </a:moveTo>
                <a:cubicBezTo>
                  <a:pt x="60" y="36"/>
                  <a:pt x="60" y="36"/>
                  <a:pt x="60" y="36"/>
                </a:cubicBezTo>
                <a:cubicBezTo>
                  <a:pt x="54" y="36"/>
                  <a:pt x="48" y="35"/>
                  <a:pt x="42" y="33"/>
                </a:cubicBezTo>
                <a:cubicBezTo>
                  <a:pt x="46" y="23"/>
                  <a:pt x="52" y="14"/>
                  <a:pt x="60" y="8"/>
                </a:cubicBezTo>
                <a:cubicBezTo>
                  <a:pt x="60" y="8"/>
                  <a:pt x="60" y="8"/>
                  <a:pt x="60" y="8"/>
                </a:cubicBezTo>
                <a:close/>
                <a:moveTo>
                  <a:pt x="38" y="31"/>
                </a:moveTo>
                <a:cubicBezTo>
                  <a:pt x="33" y="29"/>
                  <a:pt x="29" y="26"/>
                  <a:pt x="24" y="23"/>
                </a:cubicBezTo>
                <a:cubicBezTo>
                  <a:pt x="32" y="16"/>
                  <a:pt x="42" y="11"/>
                  <a:pt x="53" y="9"/>
                </a:cubicBezTo>
                <a:cubicBezTo>
                  <a:pt x="47" y="15"/>
                  <a:pt x="42" y="23"/>
                  <a:pt x="38" y="31"/>
                </a:cubicBezTo>
                <a:close/>
                <a:moveTo>
                  <a:pt x="40" y="36"/>
                </a:moveTo>
                <a:cubicBezTo>
                  <a:pt x="47" y="38"/>
                  <a:pt x="53" y="40"/>
                  <a:pt x="60" y="40"/>
                </a:cubicBezTo>
                <a:cubicBezTo>
                  <a:pt x="60" y="60"/>
                  <a:pt x="60" y="60"/>
                  <a:pt x="60" y="60"/>
                </a:cubicBezTo>
                <a:cubicBezTo>
                  <a:pt x="36" y="60"/>
                  <a:pt x="36" y="60"/>
                  <a:pt x="36" y="60"/>
                </a:cubicBezTo>
                <a:cubicBezTo>
                  <a:pt x="36" y="52"/>
                  <a:pt x="38" y="44"/>
                  <a:pt x="40" y="36"/>
                </a:cubicBezTo>
                <a:close/>
                <a:moveTo>
                  <a:pt x="60" y="64"/>
                </a:moveTo>
                <a:cubicBezTo>
                  <a:pt x="60" y="88"/>
                  <a:pt x="60" y="88"/>
                  <a:pt x="60" y="88"/>
                </a:cubicBezTo>
                <a:cubicBezTo>
                  <a:pt x="54" y="88"/>
                  <a:pt x="48" y="89"/>
                  <a:pt x="42" y="91"/>
                </a:cubicBezTo>
                <a:cubicBezTo>
                  <a:pt x="38" y="83"/>
                  <a:pt x="36" y="74"/>
                  <a:pt x="36" y="64"/>
                </a:cubicBezTo>
                <a:lnTo>
                  <a:pt x="60" y="64"/>
                </a:lnTo>
                <a:close/>
                <a:moveTo>
                  <a:pt x="53" y="115"/>
                </a:moveTo>
                <a:cubicBezTo>
                  <a:pt x="43" y="114"/>
                  <a:pt x="34" y="109"/>
                  <a:pt x="27" y="103"/>
                </a:cubicBezTo>
                <a:cubicBezTo>
                  <a:pt x="31" y="100"/>
                  <a:pt x="35" y="98"/>
                  <a:pt x="40" y="96"/>
                </a:cubicBezTo>
                <a:cubicBezTo>
                  <a:pt x="43" y="103"/>
                  <a:pt x="48" y="110"/>
                  <a:pt x="53" y="115"/>
                </a:cubicBezTo>
                <a:close/>
                <a:moveTo>
                  <a:pt x="64" y="116"/>
                </a:moveTo>
                <a:cubicBezTo>
                  <a:pt x="64" y="92"/>
                  <a:pt x="64" y="92"/>
                  <a:pt x="64" y="92"/>
                </a:cubicBezTo>
                <a:cubicBezTo>
                  <a:pt x="70" y="92"/>
                  <a:pt x="75" y="93"/>
                  <a:pt x="81" y="95"/>
                </a:cubicBezTo>
                <a:cubicBezTo>
                  <a:pt x="76" y="103"/>
                  <a:pt x="71" y="110"/>
                  <a:pt x="64" y="116"/>
                </a:cubicBezTo>
                <a:cubicBezTo>
                  <a:pt x="64" y="116"/>
                  <a:pt x="64" y="116"/>
                  <a:pt x="64" y="116"/>
                </a:cubicBezTo>
                <a:close/>
                <a:moveTo>
                  <a:pt x="84" y="96"/>
                </a:moveTo>
                <a:cubicBezTo>
                  <a:pt x="89" y="98"/>
                  <a:pt x="93" y="100"/>
                  <a:pt x="97" y="103"/>
                </a:cubicBezTo>
                <a:cubicBezTo>
                  <a:pt x="90" y="109"/>
                  <a:pt x="81" y="114"/>
                  <a:pt x="71" y="115"/>
                </a:cubicBezTo>
                <a:cubicBezTo>
                  <a:pt x="76" y="110"/>
                  <a:pt x="81" y="103"/>
                  <a:pt x="84" y="96"/>
                </a:cubicBezTo>
                <a:close/>
                <a:moveTo>
                  <a:pt x="82" y="91"/>
                </a:moveTo>
                <a:cubicBezTo>
                  <a:pt x="76" y="89"/>
                  <a:pt x="70" y="88"/>
                  <a:pt x="64" y="88"/>
                </a:cubicBezTo>
                <a:cubicBezTo>
                  <a:pt x="64" y="64"/>
                  <a:pt x="64" y="64"/>
                  <a:pt x="64" y="64"/>
                </a:cubicBezTo>
                <a:cubicBezTo>
                  <a:pt x="88" y="64"/>
                  <a:pt x="88" y="64"/>
                  <a:pt x="88" y="64"/>
                </a:cubicBezTo>
                <a:cubicBezTo>
                  <a:pt x="88" y="74"/>
                  <a:pt x="86" y="83"/>
                  <a:pt x="82" y="91"/>
                </a:cubicBezTo>
                <a:close/>
                <a:moveTo>
                  <a:pt x="64" y="60"/>
                </a:moveTo>
                <a:cubicBezTo>
                  <a:pt x="64" y="40"/>
                  <a:pt x="64" y="40"/>
                  <a:pt x="64" y="40"/>
                </a:cubicBezTo>
                <a:cubicBezTo>
                  <a:pt x="71" y="40"/>
                  <a:pt x="77" y="38"/>
                  <a:pt x="84" y="36"/>
                </a:cubicBezTo>
                <a:cubicBezTo>
                  <a:pt x="86" y="44"/>
                  <a:pt x="88" y="52"/>
                  <a:pt x="88" y="60"/>
                </a:cubicBezTo>
                <a:lnTo>
                  <a:pt x="64" y="60"/>
                </a:lnTo>
                <a:close/>
                <a:moveTo>
                  <a:pt x="22" y="26"/>
                </a:moveTo>
                <a:cubicBezTo>
                  <a:pt x="26" y="30"/>
                  <a:pt x="31" y="33"/>
                  <a:pt x="37" y="35"/>
                </a:cubicBezTo>
                <a:cubicBezTo>
                  <a:pt x="34" y="43"/>
                  <a:pt x="32" y="51"/>
                  <a:pt x="32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9" y="47"/>
                  <a:pt x="14" y="35"/>
                  <a:pt x="22" y="26"/>
                </a:cubicBezTo>
                <a:close/>
                <a:moveTo>
                  <a:pt x="8" y="64"/>
                </a:moveTo>
                <a:cubicBezTo>
                  <a:pt x="32" y="64"/>
                  <a:pt x="32" y="64"/>
                  <a:pt x="32" y="64"/>
                </a:cubicBezTo>
                <a:cubicBezTo>
                  <a:pt x="32" y="74"/>
                  <a:pt x="34" y="84"/>
                  <a:pt x="38" y="93"/>
                </a:cubicBezTo>
                <a:cubicBezTo>
                  <a:pt x="33" y="95"/>
                  <a:pt x="28" y="97"/>
                  <a:pt x="24" y="100"/>
                </a:cubicBezTo>
                <a:cubicBezTo>
                  <a:pt x="15" y="91"/>
                  <a:pt x="9" y="78"/>
                  <a:pt x="8" y="64"/>
                </a:cubicBezTo>
                <a:close/>
                <a:moveTo>
                  <a:pt x="100" y="100"/>
                </a:moveTo>
                <a:cubicBezTo>
                  <a:pt x="96" y="97"/>
                  <a:pt x="91" y="95"/>
                  <a:pt x="86" y="93"/>
                </a:cubicBezTo>
                <a:cubicBezTo>
                  <a:pt x="90" y="84"/>
                  <a:pt x="92" y="74"/>
                  <a:pt x="92" y="64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15" y="78"/>
                  <a:pt x="109" y="91"/>
                  <a:pt x="100" y="10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243840" tIns="121920" rIns="243840" bIns="121920" numCol="1" anchor="t" anchorCtr="0" compatLnSpc="1">
            <a:prstTxWarp prst="textNoShape">
              <a:avLst/>
            </a:prstTxWarp>
          </a:bodyPr>
          <a:lstStyle/>
          <a:p>
            <a:endParaRPr lang="id-ID" sz="11467" dirty="0">
              <a:latin typeface="Calibri"/>
            </a:endParaRPr>
          </a:p>
        </p:txBody>
      </p:sp>
      <p:grpSp>
        <p:nvGrpSpPr>
          <p:cNvPr id="281" name="Group 280"/>
          <p:cNvGrpSpPr/>
          <p:nvPr/>
        </p:nvGrpSpPr>
        <p:grpSpPr>
          <a:xfrm>
            <a:off x="9333887" y="9916647"/>
            <a:ext cx="761656" cy="618845"/>
            <a:chOff x="2974975" y="5006976"/>
            <a:chExt cx="482600" cy="392113"/>
          </a:xfrm>
          <a:solidFill>
            <a:schemeClr val="tx1"/>
          </a:solidFill>
        </p:grpSpPr>
        <p:sp>
          <p:nvSpPr>
            <p:cNvPr id="282" name="Freeform 46"/>
            <p:cNvSpPr>
              <a:spLocks noEditPoints="1"/>
            </p:cNvSpPr>
            <p:nvPr/>
          </p:nvSpPr>
          <p:spPr bwMode="auto">
            <a:xfrm>
              <a:off x="3306763" y="5127626"/>
              <a:ext cx="90487" cy="120650"/>
            </a:xfrm>
            <a:custGeom>
              <a:avLst/>
              <a:gdLst>
                <a:gd name="T0" fmla="*/ 11 w 24"/>
                <a:gd name="T1" fmla="*/ 2 h 32"/>
                <a:gd name="T2" fmla="*/ 8 w 24"/>
                <a:gd name="T3" fmla="*/ 0 h 32"/>
                <a:gd name="T4" fmla="*/ 4 w 24"/>
                <a:gd name="T5" fmla="*/ 0 h 32"/>
                <a:gd name="T6" fmla="*/ 0 w 24"/>
                <a:gd name="T7" fmla="*/ 4 h 32"/>
                <a:gd name="T8" fmla="*/ 0 w 24"/>
                <a:gd name="T9" fmla="*/ 28 h 32"/>
                <a:gd name="T10" fmla="*/ 4 w 24"/>
                <a:gd name="T11" fmla="*/ 32 h 32"/>
                <a:gd name="T12" fmla="*/ 20 w 24"/>
                <a:gd name="T13" fmla="*/ 32 h 32"/>
                <a:gd name="T14" fmla="*/ 24 w 24"/>
                <a:gd name="T15" fmla="*/ 28 h 32"/>
                <a:gd name="T16" fmla="*/ 24 w 24"/>
                <a:gd name="T17" fmla="*/ 22 h 32"/>
                <a:gd name="T18" fmla="*/ 23 w 24"/>
                <a:gd name="T19" fmla="*/ 20 h 32"/>
                <a:gd name="T20" fmla="*/ 11 w 24"/>
                <a:gd name="T21" fmla="*/ 2 h 32"/>
                <a:gd name="T22" fmla="*/ 20 w 24"/>
                <a:gd name="T23" fmla="*/ 28 h 32"/>
                <a:gd name="T24" fmla="*/ 4 w 24"/>
                <a:gd name="T25" fmla="*/ 28 h 32"/>
                <a:gd name="T26" fmla="*/ 4 w 24"/>
                <a:gd name="T27" fmla="*/ 4 h 32"/>
                <a:gd name="T28" fmla="*/ 8 w 24"/>
                <a:gd name="T29" fmla="*/ 4 h 32"/>
                <a:gd name="T30" fmla="*/ 20 w 24"/>
                <a:gd name="T31" fmla="*/ 22 h 32"/>
                <a:gd name="T32" fmla="*/ 20 w 24"/>
                <a:gd name="T33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32">
                  <a:moveTo>
                    <a:pt x="11" y="2"/>
                  </a:moveTo>
                  <a:cubicBezTo>
                    <a:pt x="11" y="1"/>
                    <a:pt x="9" y="0"/>
                    <a:pt x="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2"/>
                    <a:pt x="24" y="30"/>
                    <a:pt x="24" y="28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1"/>
                    <a:pt x="24" y="20"/>
                    <a:pt x="23" y="20"/>
                  </a:cubicBezTo>
                  <a:lnTo>
                    <a:pt x="11" y="2"/>
                  </a:lnTo>
                  <a:close/>
                  <a:moveTo>
                    <a:pt x="20" y="28"/>
                  </a:moveTo>
                  <a:cubicBezTo>
                    <a:pt x="4" y="28"/>
                    <a:pt x="4" y="28"/>
                    <a:pt x="4" y="2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0" y="22"/>
                    <a:pt x="20" y="22"/>
                    <a:pt x="20" y="22"/>
                  </a:cubicBezTo>
                  <a:lnTo>
                    <a:pt x="2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83" name="Freeform 47"/>
            <p:cNvSpPr>
              <a:spLocks noEditPoints="1"/>
            </p:cNvSpPr>
            <p:nvPr/>
          </p:nvSpPr>
          <p:spPr bwMode="auto">
            <a:xfrm>
              <a:off x="2974975" y="5006976"/>
              <a:ext cx="482600" cy="392113"/>
            </a:xfrm>
            <a:custGeom>
              <a:avLst/>
              <a:gdLst>
                <a:gd name="T0" fmla="*/ 126 w 128"/>
                <a:gd name="T1" fmla="*/ 49 h 104"/>
                <a:gd name="T2" fmla="*/ 110 w 128"/>
                <a:gd name="T3" fmla="*/ 25 h 104"/>
                <a:gd name="T4" fmla="*/ 100 w 128"/>
                <a:gd name="T5" fmla="*/ 20 h 104"/>
                <a:gd name="T6" fmla="*/ 84 w 128"/>
                <a:gd name="T7" fmla="*/ 20 h 104"/>
                <a:gd name="T8" fmla="*/ 84 w 128"/>
                <a:gd name="T9" fmla="*/ 12 h 104"/>
                <a:gd name="T10" fmla="*/ 72 w 128"/>
                <a:gd name="T11" fmla="*/ 0 h 104"/>
                <a:gd name="T12" fmla="*/ 12 w 128"/>
                <a:gd name="T13" fmla="*/ 0 h 104"/>
                <a:gd name="T14" fmla="*/ 0 w 128"/>
                <a:gd name="T15" fmla="*/ 12 h 104"/>
                <a:gd name="T16" fmla="*/ 0 w 128"/>
                <a:gd name="T17" fmla="*/ 56 h 104"/>
                <a:gd name="T18" fmla="*/ 12 w 128"/>
                <a:gd name="T19" fmla="*/ 68 h 104"/>
                <a:gd name="T20" fmla="*/ 12 w 128"/>
                <a:gd name="T21" fmla="*/ 68 h 104"/>
                <a:gd name="T22" fmla="*/ 12 w 128"/>
                <a:gd name="T23" fmla="*/ 80 h 104"/>
                <a:gd name="T24" fmla="*/ 24 w 128"/>
                <a:gd name="T25" fmla="*/ 92 h 104"/>
                <a:gd name="T26" fmla="*/ 29 w 128"/>
                <a:gd name="T27" fmla="*/ 92 h 104"/>
                <a:gd name="T28" fmla="*/ 44 w 128"/>
                <a:gd name="T29" fmla="*/ 104 h 104"/>
                <a:gd name="T30" fmla="*/ 59 w 128"/>
                <a:gd name="T31" fmla="*/ 92 h 104"/>
                <a:gd name="T32" fmla="*/ 81 w 128"/>
                <a:gd name="T33" fmla="*/ 92 h 104"/>
                <a:gd name="T34" fmla="*/ 96 w 128"/>
                <a:gd name="T35" fmla="*/ 104 h 104"/>
                <a:gd name="T36" fmla="*/ 111 w 128"/>
                <a:gd name="T37" fmla="*/ 92 h 104"/>
                <a:gd name="T38" fmla="*/ 116 w 128"/>
                <a:gd name="T39" fmla="*/ 92 h 104"/>
                <a:gd name="T40" fmla="*/ 128 w 128"/>
                <a:gd name="T41" fmla="*/ 80 h 104"/>
                <a:gd name="T42" fmla="*/ 128 w 128"/>
                <a:gd name="T43" fmla="*/ 56 h 104"/>
                <a:gd name="T44" fmla="*/ 126 w 128"/>
                <a:gd name="T45" fmla="*/ 49 h 104"/>
                <a:gd name="T46" fmla="*/ 12 w 128"/>
                <a:gd name="T47" fmla="*/ 60 h 104"/>
                <a:gd name="T48" fmla="*/ 8 w 128"/>
                <a:gd name="T49" fmla="*/ 56 h 104"/>
                <a:gd name="T50" fmla="*/ 8 w 128"/>
                <a:gd name="T51" fmla="*/ 12 h 104"/>
                <a:gd name="T52" fmla="*/ 12 w 128"/>
                <a:gd name="T53" fmla="*/ 8 h 104"/>
                <a:gd name="T54" fmla="*/ 72 w 128"/>
                <a:gd name="T55" fmla="*/ 8 h 104"/>
                <a:gd name="T56" fmla="*/ 76 w 128"/>
                <a:gd name="T57" fmla="*/ 12 h 104"/>
                <a:gd name="T58" fmla="*/ 76 w 128"/>
                <a:gd name="T59" fmla="*/ 20 h 104"/>
                <a:gd name="T60" fmla="*/ 76 w 128"/>
                <a:gd name="T61" fmla="*/ 28 h 104"/>
                <a:gd name="T62" fmla="*/ 76 w 128"/>
                <a:gd name="T63" fmla="*/ 56 h 104"/>
                <a:gd name="T64" fmla="*/ 72 w 128"/>
                <a:gd name="T65" fmla="*/ 60 h 104"/>
                <a:gd name="T66" fmla="*/ 12 w 128"/>
                <a:gd name="T67" fmla="*/ 60 h 104"/>
                <a:gd name="T68" fmla="*/ 44 w 128"/>
                <a:gd name="T69" fmla="*/ 96 h 104"/>
                <a:gd name="T70" fmla="*/ 36 w 128"/>
                <a:gd name="T71" fmla="*/ 88 h 104"/>
                <a:gd name="T72" fmla="*/ 44 w 128"/>
                <a:gd name="T73" fmla="*/ 80 h 104"/>
                <a:gd name="T74" fmla="*/ 52 w 128"/>
                <a:gd name="T75" fmla="*/ 88 h 104"/>
                <a:gd name="T76" fmla="*/ 44 w 128"/>
                <a:gd name="T77" fmla="*/ 96 h 104"/>
                <a:gd name="T78" fmla="*/ 96 w 128"/>
                <a:gd name="T79" fmla="*/ 96 h 104"/>
                <a:gd name="T80" fmla="*/ 88 w 128"/>
                <a:gd name="T81" fmla="*/ 88 h 104"/>
                <a:gd name="T82" fmla="*/ 96 w 128"/>
                <a:gd name="T83" fmla="*/ 80 h 104"/>
                <a:gd name="T84" fmla="*/ 104 w 128"/>
                <a:gd name="T85" fmla="*/ 88 h 104"/>
                <a:gd name="T86" fmla="*/ 96 w 128"/>
                <a:gd name="T87" fmla="*/ 96 h 104"/>
                <a:gd name="T88" fmla="*/ 120 w 128"/>
                <a:gd name="T89" fmla="*/ 80 h 104"/>
                <a:gd name="T90" fmla="*/ 116 w 128"/>
                <a:gd name="T91" fmla="*/ 84 h 104"/>
                <a:gd name="T92" fmla="*/ 111 w 128"/>
                <a:gd name="T93" fmla="*/ 84 h 104"/>
                <a:gd name="T94" fmla="*/ 96 w 128"/>
                <a:gd name="T95" fmla="*/ 72 h 104"/>
                <a:gd name="T96" fmla="*/ 81 w 128"/>
                <a:gd name="T97" fmla="*/ 84 h 104"/>
                <a:gd name="T98" fmla="*/ 59 w 128"/>
                <a:gd name="T99" fmla="*/ 84 h 104"/>
                <a:gd name="T100" fmla="*/ 44 w 128"/>
                <a:gd name="T101" fmla="*/ 72 h 104"/>
                <a:gd name="T102" fmla="*/ 29 w 128"/>
                <a:gd name="T103" fmla="*/ 84 h 104"/>
                <a:gd name="T104" fmla="*/ 24 w 128"/>
                <a:gd name="T105" fmla="*/ 84 h 104"/>
                <a:gd name="T106" fmla="*/ 20 w 128"/>
                <a:gd name="T107" fmla="*/ 80 h 104"/>
                <a:gd name="T108" fmla="*/ 20 w 128"/>
                <a:gd name="T109" fmla="*/ 68 h 104"/>
                <a:gd name="T110" fmla="*/ 72 w 128"/>
                <a:gd name="T111" fmla="*/ 68 h 104"/>
                <a:gd name="T112" fmla="*/ 84 w 128"/>
                <a:gd name="T113" fmla="*/ 56 h 104"/>
                <a:gd name="T114" fmla="*/ 84 w 128"/>
                <a:gd name="T115" fmla="*/ 28 h 104"/>
                <a:gd name="T116" fmla="*/ 100 w 128"/>
                <a:gd name="T117" fmla="*/ 28 h 104"/>
                <a:gd name="T118" fmla="*/ 103 w 128"/>
                <a:gd name="T119" fmla="*/ 30 h 104"/>
                <a:gd name="T120" fmla="*/ 119 w 128"/>
                <a:gd name="T121" fmla="*/ 54 h 104"/>
                <a:gd name="T122" fmla="*/ 120 w 128"/>
                <a:gd name="T123" fmla="*/ 56 h 104"/>
                <a:gd name="T124" fmla="*/ 120 w 128"/>
                <a:gd name="T125" fmla="*/ 8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8" h="104">
                  <a:moveTo>
                    <a:pt x="126" y="49"/>
                  </a:moveTo>
                  <a:cubicBezTo>
                    <a:pt x="110" y="25"/>
                    <a:pt x="110" y="25"/>
                    <a:pt x="110" y="25"/>
                  </a:cubicBezTo>
                  <a:cubicBezTo>
                    <a:pt x="108" y="22"/>
                    <a:pt x="104" y="20"/>
                    <a:pt x="100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5"/>
                    <a:pt x="79" y="0"/>
                    <a:pt x="7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3"/>
                    <a:pt x="5" y="68"/>
                    <a:pt x="12" y="68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2" y="87"/>
                    <a:pt x="17" y="92"/>
                    <a:pt x="24" y="92"/>
                  </a:cubicBezTo>
                  <a:cubicBezTo>
                    <a:pt x="29" y="92"/>
                    <a:pt x="29" y="92"/>
                    <a:pt x="29" y="92"/>
                  </a:cubicBezTo>
                  <a:cubicBezTo>
                    <a:pt x="30" y="99"/>
                    <a:pt x="37" y="104"/>
                    <a:pt x="44" y="104"/>
                  </a:cubicBezTo>
                  <a:cubicBezTo>
                    <a:pt x="51" y="104"/>
                    <a:pt x="58" y="99"/>
                    <a:pt x="59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2" y="99"/>
                    <a:pt x="89" y="104"/>
                    <a:pt x="96" y="104"/>
                  </a:cubicBezTo>
                  <a:cubicBezTo>
                    <a:pt x="103" y="104"/>
                    <a:pt x="110" y="99"/>
                    <a:pt x="111" y="92"/>
                  </a:cubicBezTo>
                  <a:cubicBezTo>
                    <a:pt x="116" y="92"/>
                    <a:pt x="116" y="92"/>
                    <a:pt x="116" y="92"/>
                  </a:cubicBezTo>
                  <a:cubicBezTo>
                    <a:pt x="123" y="92"/>
                    <a:pt x="128" y="87"/>
                    <a:pt x="128" y="8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28" y="54"/>
                    <a:pt x="127" y="51"/>
                    <a:pt x="126" y="49"/>
                  </a:cubicBezTo>
                  <a:close/>
                  <a:moveTo>
                    <a:pt x="12" y="60"/>
                  </a:moveTo>
                  <a:cubicBezTo>
                    <a:pt x="10" y="60"/>
                    <a:pt x="8" y="58"/>
                    <a:pt x="8" y="56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4" y="8"/>
                    <a:pt x="76" y="10"/>
                    <a:pt x="76" y="12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6" y="58"/>
                    <a:pt x="74" y="60"/>
                    <a:pt x="72" y="60"/>
                  </a:cubicBezTo>
                  <a:lnTo>
                    <a:pt x="12" y="60"/>
                  </a:lnTo>
                  <a:close/>
                  <a:moveTo>
                    <a:pt x="44" y="96"/>
                  </a:moveTo>
                  <a:cubicBezTo>
                    <a:pt x="40" y="96"/>
                    <a:pt x="36" y="92"/>
                    <a:pt x="36" y="88"/>
                  </a:cubicBezTo>
                  <a:cubicBezTo>
                    <a:pt x="36" y="84"/>
                    <a:pt x="40" y="80"/>
                    <a:pt x="44" y="80"/>
                  </a:cubicBezTo>
                  <a:cubicBezTo>
                    <a:pt x="48" y="80"/>
                    <a:pt x="52" y="84"/>
                    <a:pt x="52" y="88"/>
                  </a:cubicBezTo>
                  <a:cubicBezTo>
                    <a:pt x="52" y="92"/>
                    <a:pt x="48" y="96"/>
                    <a:pt x="44" y="96"/>
                  </a:cubicBezTo>
                  <a:close/>
                  <a:moveTo>
                    <a:pt x="96" y="96"/>
                  </a:moveTo>
                  <a:cubicBezTo>
                    <a:pt x="92" y="96"/>
                    <a:pt x="88" y="92"/>
                    <a:pt x="88" y="88"/>
                  </a:cubicBezTo>
                  <a:cubicBezTo>
                    <a:pt x="88" y="84"/>
                    <a:pt x="92" y="80"/>
                    <a:pt x="96" y="80"/>
                  </a:cubicBezTo>
                  <a:cubicBezTo>
                    <a:pt x="100" y="80"/>
                    <a:pt x="104" y="84"/>
                    <a:pt x="104" y="88"/>
                  </a:cubicBezTo>
                  <a:cubicBezTo>
                    <a:pt x="104" y="92"/>
                    <a:pt x="100" y="96"/>
                    <a:pt x="96" y="96"/>
                  </a:cubicBezTo>
                  <a:close/>
                  <a:moveTo>
                    <a:pt x="120" y="80"/>
                  </a:moveTo>
                  <a:cubicBezTo>
                    <a:pt x="120" y="82"/>
                    <a:pt x="118" y="84"/>
                    <a:pt x="116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10" y="77"/>
                    <a:pt x="103" y="72"/>
                    <a:pt x="96" y="72"/>
                  </a:cubicBezTo>
                  <a:cubicBezTo>
                    <a:pt x="89" y="72"/>
                    <a:pt x="82" y="77"/>
                    <a:pt x="81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58" y="77"/>
                    <a:pt x="51" y="72"/>
                    <a:pt x="44" y="72"/>
                  </a:cubicBezTo>
                  <a:cubicBezTo>
                    <a:pt x="37" y="72"/>
                    <a:pt x="30" y="77"/>
                    <a:pt x="29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2" y="84"/>
                    <a:pt x="20" y="82"/>
                    <a:pt x="20" y="80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9" y="68"/>
                    <a:pt x="84" y="63"/>
                    <a:pt x="84" y="56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1" y="28"/>
                    <a:pt x="103" y="29"/>
                    <a:pt x="103" y="30"/>
                  </a:cubicBezTo>
                  <a:cubicBezTo>
                    <a:pt x="119" y="54"/>
                    <a:pt x="119" y="54"/>
                    <a:pt x="119" y="54"/>
                  </a:cubicBezTo>
                  <a:cubicBezTo>
                    <a:pt x="120" y="54"/>
                    <a:pt x="120" y="55"/>
                    <a:pt x="120" y="56"/>
                  </a:cubicBezTo>
                  <a:lnTo>
                    <a:pt x="120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</p:grpSp>
      <p:grpSp>
        <p:nvGrpSpPr>
          <p:cNvPr id="284" name="Group 283"/>
          <p:cNvGrpSpPr/>
          <p:nvPr/>
        </p:nvGrpSpPr>
        <p:grpSpPr>
          <a:xfrm>
            <a:off x="6963220" y="5824148"/>
            <a:ext cx="601304" cy="601304"/>
            <a:chOff x="1978025" y="4927601"/>
            <a:chExt cx="549275" cy="549275"/>
          </a:xfrm>
          <a:solidFill>
            <a:schemeClr val="tx1"/>
          </a:solidFill>
        </p:grpSpPr>
        <p:sp>
          <p:nvSpPr>
            <p:cNvPr id="285" name="Freeform 48"/>
            <p:cNvSpPr>
              <a:spLocks noEditPoints="1"/>
            </p:cNvSpPr>
            <p:nvPr/>
          </p:nvSpPr>
          <p:spPr bwMode="auto">
            <a:xfrm>
              <a:off x="1978025" y="4927601"/>
              <a:ext cx="549275" cy="549275"/>
            </a:xfrm>
            <a:custGeom>
              <a:avLst/>
              <a:gdLst>
                <a:gd name="T0" fmla="*/ 97 w 146"/>
                <a:gd name="T1" fmla="*/ 14 h 146"/>
                <a:gd name="T2" fmla="*/ 14 w 146"/>
                <a:gd name="T3" fmla="*/ 49 h 146"/>
                <a:gd name="T4" fmla="*/ 49 w 146"/>
                <a:gd name="T5" fmla="*/ 132 h 146"/>
                <a:gd name="T6" fmla="*/ 132 w 146"/>
                <a:gd name="T7" fmla="*/ 97 h 146"/>
                <a:gd name="T8" fmla="*/ 97 w 146"/>
                <a:gd name="T9" fmla="*/ 14 h 146"/>
                <a:gd name="T10" fmla="*/ 52 w 146"/>
                <a:gd name="T11" fmla="*/ 125 h 146"/>
                <a:gd name="T12" fmla="*/ 21 w 146"/>
                <a:gd name="T13" fmla="*/ 52 h 146"/>
                <a:gd name="T14" fmla="*/ 94 w 146"/>
                <a:gd name="T15" fmla="*/ 21 h 146"/>
                <a:gd name="T16" fmla="*/ 125 w 146"/>
                <a:gd name="T17" fmla="*/ 94 h 146"/>
                <a:gd name="T18" fmla="*/ 52 w 146"/>
                <a:gd name="T19" fmla="*/ 1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146">
                  <a:moveTo>
                    <a:pt x="97" y="14"/>
                  </a:moveTo>
                  <a:cubicBezTo>
                    <a:pt x="64" y="0"/>
                    <a:pt x="27" y="16"/>
                    <a:pt x="14" y="49"/>
                  </a:cubicBezTo>
                  <a:cubicBezTo>
                    <a:pt x="0" y="82"/>
                    <a:pt x="16" y="119"/>
                    <a:pt x="49" y="132"/>
                  </a:cubicBezTo>
                  <a:cubicBezTo>
                    <a:pt x="82" y="146"/>
                    <a:pt x="119" y="130"/>
                    <a:pt x="132" y="97"/>
                  </a:cubicBezTo>
                  <a:cubicBezTo>
                    <a:pt x="146" y="64"/>
                    <a:pt x="130" y="27"/>
                    <a:pt x="97" y="14"/>
                  </a:cubicBezTo>
                  <a:close/>
                  <a:moveTo>
                    <a:pt x="52" y="125"/>
                  </a:moveTo>
                  <a:cubicBezTo>
                    <a:pt x="24" y="114"/>
                    <a:pt x="10" y="81"/>
                    <a:pt x="21" y="52"/>
                  </a:cubicBezTo>
                  <a:cubicBezTo>
                    <a:pt x="33" y="24"/>
                    <a:pt x="65" y="10"/>
                    <a:pt x="94" y="21"/>
                  </a:cubicBezTo>
                  <a:cubicBezTo>
                    <a:pt x="123" y="33"/>
                    <a:pt x="136" y="65"/>
                    <a:pt x="125" y="94"/>
                  </a:cubicBezTo>
                  <a:cubicBezTo>
                    <a:pt x="114" y="123"/>
                    <a:pt x="81" y="136"/>
                    <a:pt x="52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86" name="Freeform 49"/>
            <p:cNvSpPr>
              <a:spLocks noEditPoints="1"/>
            </p:cNvSpPr>
            <p:nvPr/>
          </p:nvSpPr>
          <p:spPr bwMode="auto">
            <a:xfrm>
              <a:off x="2219325" y="5168901"/>
              <a:ext cx="66675" cy="68263"/>
            </a:xfrm>
            <a:custGeom>
              <a:avLst/>
              <a:gdLst>
                <a:gd name="T0" fmla="*/ 12 w 18"/>
                <a:gd name="T1" fmla="*/ 2 h 18"/>
                <a:gd name="T2" fmla="*/ 2 w 18"/>
                <a:gd name="T3" fmla="*/ 6 h 18"/>
                <a:gd name="T4" fmla="*/ 6 w 18"/>
                <a:gd name="T5" fmla="*/ 16 h 18"/>
                <a:gd name="T6" fmla="*/ 16 w 18"/>
                <a:gd name="T7" fmla="*/ 12 h 18"/>
                <a:gd name="T8" fmla="*/ 12 w 18"/>
                <a:gd name="T9" fmla="*/ 2 h 18"/>
                <a:gd name="T10" fmla="*/ 8 w 18"/>
                <a:gd name="T11" fmla="*/ 13 h 18"/>
                <a:gd name="T12" fmla="*/ 5 w 18"/>
                <a:gd name="T13" fmla="*/ 8 h 18"/>
                <a:gd name="T14" fmla="*/ 11 w 18"/>
                <a:gd name="T15" fmla="*/ 5 h 18"/>
                <a:gd name="T16" fmla="*/ 13 w 18"/>
                <a:gd name="T17" fmla="*/ 11 h 18"/>
                <a:gd name="T18" fmla="*/ 8 w 18"/>
                <a:gd name="T1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12" y="2"/>
                  </a:moveTo>
                  <a:cubicBezTo>
                    <a:pt x="8" y="0"/>
                    <a:pt x="3" y="2"/>
                    <a:pt x="2" y="6"/>
                  </a:cubicBezTo>
                  <a:cubicBezTo>
                    <a:pt x="0" y="10"/>
                    <a:pt x="2" y="15"/>
                    <a:pt x="6" y="16"/>
                  </a:cubicBezTo>
                  <a:cubicBezTo>
                    <a:pt x="10" y="18"/>
                    <a:pt x="15" y="16"/>
                    <a:pt x="16" y="12"/>
                  </a:cubicBezTo>
                  <a:cubicBezTo>
                    <a:pt x="18" y="8"/>
                    <a:pt x="16" y="3"/>
                    <a:pt x="12" y="2"/>
                  </a:cubicBezTo>
                  <a:close/>
                  <a:moveTo>
                    <a:pt x="8" y="13"/>
                  </a:moveTo>
                  <a:cubicBezTo>
                    <a:pt x="5" y="12"/>
                    <a:pt x="4" y="10"/>
                    <a:pt x="5" y="8"/>
                  </a:cubicBezTo>
                  <a:cubicBezTo>
                    <a:pt x="6" y="5"/>
                    <a:pt x="8" y="4"/>
                    <a:pt x="11" y="5"/>
                  </a:cubicBezTo>
                  <a:cubicBezTo>
                    <a:pt x="13" y="6"/>
                    <a:pt x="14" y="8"/>
                    <a:pt x="13" y="11"/>
                  </a:cubicBezTo>
                  <a:cubicBezTo>
                    <a:pt x="12" y="13"/>
                    <a:pt x="10" y="14"/>
                    <a:pt x="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87" name="Freeform 50"/>
            <p:cNvSpPr>
              <a:spLocks noEditPoints="1"/>
            </p:cNvSpPr>
            <p:nvPr/>
          </p:nvSpPr>
          <p:spPr bwMode="auto">
            <a:xfrm>
              <a:off x="2151063" y="5100638"/>
              <a:ext cx="203200" cy="203200"/>
            </a:xfrm>
            <a:custGeom>
              <a:avLst/>
              <a:gdLst>
                <a:gd name="T0" fmla="*/ 36 w 54"/>
                <a:gd name="T1" fmla="*/ 5 h 54"/>
                <a:gd name="T2" fmla="*/ 5 w 54"/>
                <a:gd name="T3" fmla="*/ 18 h 54"/>
                <a:gd name="T4" fmla="*/ 18 w 54"/>
                <a:gd name="T5" fmla="*/ 49 h 54"/>
                <a:gd name="T6" fmla="*/ 49 w 54"/>
                <a:gd name="T7" fmla="*/ 36 h 54"/>
                <a:gd name="T8" fmla="*/ 36 w 54"/>
                <a:gd name="T9" fmla="*/ 5 h 54"/>
                <a:gd name="T10" fmla="*/ 21 w 54"/>
                <a:gd name="T11" fmla="*/ 42 h 54"/>
                <a:gd name="T12" fmla="*/ 12 w 54"/>
                <a:gd name="T13" fmla="*/ 21 h 54"/>
                <a:gd name="T14" fmla="*/ 33 w 54"/>
                <a:gd name="T15" fmla="*/ 12 h 54"/>
                <a:gd name="T16" fmla="*/ 42 w 54"/>
                <a:gd name="T17" fmla="*/ 33 h 54"/>
                <a:gd name="T18" fmla="*/ 21 w 54"/>
                <a:gd name="T19" fmla="*/ 4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54">
                  <a:moveTo>
                    <a:pt x="36" y="5"/>
                  </a:moveTo>
                  <a:cubicBezTo>
                    <a:pt x="24" y="0"/>
                    <a:pt x="10" y="6"/>
                    <a:pt x="5" y="18"/>
                  </a:cubicBezTo>
                  <a:cubicBezTo>
                    <a:pt x="0" y="30"/>
                    <a:pt x="6" y="44"/>
                    <a:pt x="18" y="49"/>
                  </a:cubicBezTo>
                  <a:cubicBezTo>
                    <a:pt x="30" y="54"/>
                    <a:pt x="44" y="48"/>
                    <a:pt x="49" y="36"/>
                  </a:cubicBezTo>
                  <a:cubicBezTo>
                    <a:pt x="54" y="24"/>
                    <a:pt x="48" y="10"/>
                    <a:pt x="36" y="5"/>
                  </a:cubicBezTo>
                  <a:close/>
                  <a:moveTo>
                    <a:pt x="21" y="42"/>
                  </a:moveTo>
                  <a:cubicBezTo>
                    <a:pt x="13" y="39"/>
                    <a:pt x="9" y="29"/>
                    <a:pt x="12" y="21"/>
                  </a:cubicBezTo>
                  <a:cubicBezTo>
                    <a:pt x="15" y="13"/>
                    <a:pt x="25" y="9"/>
                    <a:pt x="33" y="12"/>
                  </a:cubicBezTo>
                  <a:cubicBezTo>
                    <a:pt x="41" y="15"/>
                    <a:pt x="45" y="25"/>
                    <a:pt x="42" y="33"/>
                  </a:cubicBezTo>
                  <a:cubicBezTo>
                    <a:pt x="39" y="41"/>
                    <a:pt x="29" y="45"/>
                    <a:pt x="2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88" name="Freeform 51"/>
            <p:cNvSpPr>
              <a:spLocks/>
            </p:cNvSpPr>
            <p:nvPr/>
          </p:nvSpPr>
          <p:spPr bwMode="auto">
            <a:xfrm>
              <a:off x="2290763" y="5237163"/>
              <a:ext cx="74612" cy="77788"/>
            </a:xfrm>
            <a:custGeom>
              <a:avLst/>
              <a:gdLst>
                <a:gd name="T0" fmla="*/ 20 w 20"/>
                <a:gd name="T1" fmla="*/ 3 h 21"/>
                <a:gd name="T2" fmla="*/ 19 w 20"/>
                <a:gd name="T3" fmla="*/ 0 h 21"/>
                <a:gd name="T4" fmla="*/ 16 w 20"/>
                <a:gd name="T5" fmla="*/ 1 h 21"/>
                <a:gd name="T6" fmla="*/ 16 w 20"/>
                <a:gd name="T7" fmla="*/ 1 h 21"/>
                <a:gd name="T8" fmla="*/ 1 w 20"/>
                <a:gd name="T9" fmla="*/ 17 h 21"/>
                <a:gd name="T10" fmla="*/ 0 w 20"/>
                <a:gd name="T11" fmla="*/ 19 h 21"/>
                <a:gd name="T12" fmla="*/ 3 w 20"/>
                <a:gd name="T13" fmla="*/ 20 h 21"/>
                <a:gd name="T14" fmla="*/ 3 w 20"/>
                <a:gd name="T15" fmla="*/ 20 h 21"/>
                <a:gd name="T16" fmla="*/ 20 w 20"/>
                <a:gd name="T17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1">
                  <a:moveTo>
                    <a:pt x="20" y="3"/>
                  </a:move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6" y="0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9"/>
                    <a:pt x="8" y="14"/>
                    <a:pt x="1" y="17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0" y="20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0" y="17"/>
                    <a:pt x="16" y="11"/>
                    <a:pt x="2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89" name="Freeform 52"/>
            <p:cNvSpPr>
              <a:spLocks/>
            </p:cNvSpPr>
            <p:nvPr/>
          </p:nvSpPr>
          <p:spPr bwMode="auto">
            <a:xfrm>
              <a:off x="2312988" y="5259388"/>
              <a:ext cx="109537" cy="112713"/>
            </a:xfrm>
            <a:custGeom>
              <a:avLst/>
              <a:gdLst>
                <a:gd name="T0" fmla="*/ 27 w 29"/>
                <a:gd name="T1" fmla="*/ 0 h 30"/>
                <a:gd name="T2" fmla="*/ 25 w 29"/>
                <a:gd name="T3" fmla="*/ 1 h 30"/>
                <a:gd name="T4" fmla="*/ 1 w 29"/>
                <a:gd name="T5" fmla="*/ 25 h 30"/>
                <a:gd name="T6" fmla="*/ 0 w 29"/>
                <a:gd name="T7" fmla="*/ 28 h 30"/>
                <a:gd name="T8" fmla="*/ 3 w 29"/>
                <a:gd name="T9" fmla="*/ 29 h 30"/>
                <a:gd name="T10" fmla="*/ 3 w 29"/>
                <a:gd name="T11" fmla="*/ 29 h 30"/>
                <a:gd name="T12" fmla="*/ 29 w 29"/>
                <a:gd name="T13" fmla="*/ 3 h 30"/>
                <a:gd name="T14" fmla="*/ 27 w 29"/>
                <a:gd name="T1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30">
                  <a:moveTo>
                    <a:pt x="27" y="0"/>
                  </a:moveTo>
                  <a:cubicBezTo>
                    <a:pt x="26" y="0"/>
                    <a:pt x="25" y="0"/>
                    <a:pt x="25" y="1"/>
                  </a:cubicBezTo>
                  <a:cubicBezTo>
                    <a:pt x="20" y="13"/>
                    <a:pt x="12" y="21"/>
                    <a:pt x="1" y="25"/>
                  </a:cubicBezTo>
                  <a:cubicBezTo>
                    <a:pt x="0" y="26"/>
                    <a:pt x="0" y="27"/>
                    <a:pt x="0" y="28"/>
                  </a:cubicBezTo>
                  <a:cubicBezTo>
                    <a:pt x="1" y="29"/>
                    <a:pt x="2" y="30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4" y="24"/>
                    <a:pt x="24" y="15"/>
                    <a:pt x="29" y="3"/>
                  </a:cubicBezTo>
                  <a:cubicBezTo>
                    <a:pt x="29" y="2"/>
                    <a:pt x="28" y="1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90" name="Freeform 53"/>
            <p:cNvSpPr>
              <a:spLocks/>
            </p:cNvSpPr>
            <p:nvPr/>
          </p:nvSpPr>
          <p:spPr bwMode="auto">
            <a:xfrm>
              <a:off x="2301875" y="5248276"/>
              <a:ext cx="93662" cy="93663"/>
            </a:xfrm>
            <a:custGeom>
              <a:avLst/>
              <a:gdLst>
                <a:gd name="T0" fmla="*/ 23 w 25"/>
                <a:gd name="T1" fmla="*/ 0 h 25"/>
                <a:gd name="T2" fmla="*/ 20 w 25"/>
                <a:gd name="T3" fmla="*/ 1 h 25"/>
                <a:gd name="T4" fmla="*/ 1 w 25"/>
                <a:gd name="T5" fmla="*/ 21 h 25"/>
                <a:gd name="T6" fmla="*/ 1 w 25"/>
                <a:gd name="T7" fmla="*/ 21 h 25"/>
                <a:gd name="T8" fmla="*/ 0 w 25"/>
                <a:gd name="T9" fmla="*/ 24 h 25"/>
                <a:gd name="T10" fmla="*/ 3 w 25"/>
                <a:gd name="T11" fmla="*/ 25 h 25"/>
                <a:gd name="T12" fmla="*/ 3 w 25"/>
                <a:gd name="T13" fmla="*/ 25 h 25"/>
                <a:gd name="T14" fmla="*/ 24 w 25"/>
                <a:gd name="T15" fmla="*/ 3 h 25"/>
                <a:gd name="T16" fmla="*/ 23 w 25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23" y="0"/>
                  </a:moveTo>
                  <a:cubicBezTo>
                    <a:pt x="22" y="0"/>
                    <a:pt x="21" y="0"/>
                    <a:pt x="20" y="1"/>
                  </a:cubicBezTo>
                  <a:cubicBezTo>
                    <a:pt x="17" y="11"/>
                    <a:pt x="10" y="17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2"/>
                    <a:pt x="0" y="23"/>
                    <a:pt x="0" y="24"/>
                  </a:cubicBezTo>
                  <a:cubicBezTo>
                    <a:pt x="1" y="25"/>
                    <a:pt x="2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2" y="21"/>
                    <a:pt x="20" y="13"/>
                    <a:pt x="24" y="3"/>
                  </a:cubicBezTo>
                  <a:cubicBezTo>
                    <a:pt x="25" y="2"/>
                    <a:pt x="24" y="1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91" name="Freeform 54"/>
            <p:cNvSpPr>
              <a:spLocks/>
            </p:cNvSpPr>
            <p:nvPr/>
          </p:nvSpPr>
          <p:spPr bwMode="auto">
            <a:xfrm>
              <a:off x="2139950" y="5089526"/>
              <a:ext cx="74612" cy="79375"/>
            </a:xfrm>
            <a:custGeom>
              <a:avLst/>
              <a:gdLst>
                <a:gd name="T0" fmla="*/ 20 w 20"/>
                <a:gd name="T1" fmla="*/ 2 h 21"/>
                <a:gd name="T2" fmla="*/ 17 w 20"/>
                <a:gd name="T3" fmla="*/ 1 h 21"/>
                <a:gd name="T4" fmla="*/ 17 w 20"/>
                <a:gd name="T5" fmla="*/ 1 h 21"/>
                <a:gd name="T6" fmla="*/ 0 w 20"/>
                <a:gd name="T7" fmla="*/ 18 h 21"/>
                <a:gd name="T8" fmla="*/ 0 w 20"/>
                <a:gd name="T9" fmla="*/ 18 h 21"/>
                <a:gd name="T10" fmla="*/ 1 w 20"/>
                <a:gd name="T11" fmla="*/ 21 h 21"/>
                <a:gd name="T12" fmla="*/ 4 w 20"/>
                <a:gd name="T13" fmla="*/ 20 h 21"/>
                <a:gd name="T14" fmla="*/ 4 w 20"/>
                <a:gd name="T15" fmla="*/ 20 h 21"/>
                <a:gd name="T16" fmla="*/ 19 w 20"/>
                <a:gd name="T17" fmla="*/ 4 h 21"/>
                <a:gd name="T18" fmla="*/ 20 w 20"/>
                <a:gd name="T1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1">
                  <a:moveTo>
                    <a:pt x="20" y="2"/>
                  </a:moveTo>
                  <a:cubicBezTo>
                    <a:pt x="20" y="1"/>
                    <a:pt x="18" y="0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0" y="4"/>
                    <a:pt x="4" y="10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0"/>
                    <a:pt x="1" y="21"/>
                  </a:cubicBezTo>
                  <a:cubicBezTo>
                    <a:pt x="2" y="21"/>
                    <a:pt x="4" y="21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12"/>
                    <a:pt x="12" y="7"/>
                    <a:pt x="19" y="4"/>
                  </a:cubicBezTo>
                  <a:cubicBezTo>
                    <a:pt x="20" y="4"/>
                    <a:pt x="20" y="3"/>
                    <a:pt x="2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92" name="Freeform 55"/>
            <p:cNvSpPr>
              <a:spLocks/>
            </p:cNvSpPr>
            <p:nvPr/>
          </p:nvSpPr>
          <p:spPr bwMode="auto">
            <a:xfrm>
              <a:off x="2082800" y="5033963"/>
              <a:ext cx="109537" cy="112713"/>
            </a:xfrm>
            <a:custGeom>
              <a:avLst/>
              <a:gdLst>
                <a:gd name="T0" fmla="*/ 29 w 29"/>
                <a:gd name="T1" fmla="*/ 2 h 30"/>
                <a:gd name="T2" fmla="*/ 26 w 29"/>
                <a:gd name="T3" fmla="*/ 1 h 30"/>
                <a:gd name="T4" fmla="*/ 26 w 29"/>
                <a:gd name="T5" fmla="*/ 1 h 30"/>
                <a:gd name="T6" fmla="*/ 0 w 29"/>
                <a:gd name="T7" fmla="*/ 27 h 30"/>
                <a:gd name="T8" fmla="*/ 2 w 29"/>
                <a:gd name="T9" fmla="*/ 30 h 30"/>
                <a:gd name="T10" fmla="*/ 4 w 29"/>
                <a:gd name="T11" fmla="*/ 29 h 30"/>
                <a:gd name="T12" fmla="*/ 28 w 29"/>
                <a:gd name="T13" fmla="*/ 5 h 30"/>
                <a:gd name="T14" fmla="*/ 29 w 29"/>
                <a:gd name="T15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30">
                  <a:moveTo>
                    <a:pt x="29" y="2"/>
                  </a:moveTo>
                  <a:cubicBezTo>
                    <a:pt x="28" y="1"/>
                    <a:pt x="27" y="0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15" y="6"/>
                    <a:pt x="5" y="15"/>
                    <a:pt x="0" y="27"/>
                  </a:cubicBezTo>
                  <a:cubicBezTo>
                    <a:pt x="0" y="28"/>
                    <a:pt x="1" y="29"/>
                    <a:pt x="2" y="30"/>
                  </a:cubicBezTo>
                  <a:cubicBezTo>
                    <a:pt x="3" y="30"/>
                    <a:pt x="4" y="30"/>
                    <a:pt x="4" y="29"/>
                  </a:cubicBezTo>
                  <a:cubicBezTo>
                    <a:pt x="9" y="17"/>
                    <a:pt x="17" y="9"/>
                    <a:pt x="28" y="5"/>
                  </a:cubicBezTo>
                  <a:cubicBezTo>
                    <a:pt x="29" y="4"/>
                    <a:pt x="29" y="3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93" name="Freeform 56"/>
            <p:cNvSpPr>
              <a:spLocks/>
            </p:cNvSpPr>
            <p:nvPr/>
          </p:nvSpPr>
          <p:spPr bwMode="auto">
            <a:xfrm>
              <a:off x="2109788" y="5064126"/>
              <a:ext cx="93662" cy="93663"/>
            </a:xfrm>
            <a:custGeom>
              <a:avLst/>
              <a:gdLst>
                <a:gd name="T0" fmla="*/ 24 w 25"/>
                <a:gd name="T1" fmla="*/ 4 h 25"/>
                <a:gd name="T2" fmla="*/ 25 w 25"/>
                <a:gd name="T3" fmla="*/ 1 h 25"/>
                <a:gd name="T4" fmla="*/ 22 w 25"/>
                <a:gd name="T5" fmla="*/ 0 h 25"/>
                <a:gd name="T6" fmla="*/ 22 w 25"/>
                <a:gd name="T7" fmla="*/ 0 h 25"/>
                <a:gd name="T8" fmla="*/ 1 w 25"/>
                <a:gd name="T9" fmla="*/ 22 h 25"/>
                <a:gd name="T10" fmla="*/ 2 w 25"/>
                <a:gd name="T11" fmla="*/ 25 h 25"/>
                <a:gd name="T12" fmla="*/ 5 w 25"/>
                <a:gd name="T13" fmla="*/ 24 h 25"/>
                <a:gd name="T14" fmla="*/ 24 w 25"/>
                <a:gd name="T15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24" y="4"/>
                  </a:moveTo>
                  <a:cubicBezTo>
                    <a:pt x="25" y="3"/>
                    <a:pt x="25" y="2"/>
                    <a:pt x="25" y="1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3" y="4"/>
                    <a:pt x="5" y="12"/>
                    <a:pt x="1" y="22"/>
                  </a:cubicBezTo>
                  <a:cubicBezTo>
                    <a:pt x="0" y="23"/>
                    <a:pt x="1" y="24"/>
                    <a:pt x="2" y="25"/>
                  </a:cubicBezTo>
                  <a:cubicBezTo>
                    <a:pt x="3" y="25"/>
                    <a:pt x="4" y="25"/>
                    <a:pt x="5" y="24"/>
                  </a:cubicBezTo>
                  <a:cubicBezTo>
                    <a:pt x="8" y="14"/>
                    <a:pt x="15" y="8"/>
                    <a:pt x="2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</p:grpSp>
      <p:grpSp>
        <p:nvGrpSpPr>
          <p:cNvPr id="294" name="Group 293"/>
          <p:cNvGrpSpPr/>
          <p:nvPr/>
        </p:nvGrpSpPr>
        <p:grpSpPr>
          <a:xfrm>
            <a:off x="14002068" y="7084115"/>
            <a:ext cx="601304" cy="566613"/>
            <a:chOff x="1049338" y="4976813"/>
            <a:chExt cx="495300" cy="466725"/>
          </a:xfrm>
          <a:solidFill>
            <a:schemeClr val="tx1"/>
          </a:solidFill>
        </p:grpSpPr>
        <p:sp>
          <p:nvSpPr>
            <p:cNvPr id="295" name="Oval 57"/>
            <p:cNvSpPr>
              <a:spLocks noChangeArrowheads="1"/>
            </p:cNvSpPr>
            <p:nvPr/>
          </p:nvSpPr>
          <p:spPr bwMode="auto">
            <a:xfrm>
              <a:off x="1289050" y="5232401"/>
              <a:ext cx="60325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296" name="Freeform 58"/>
            <p:cNvSpPr>
              <a:spLocks noEditPoints="1"/>
            </p:cNvSpPr>
            <p:nvPr/>
          </p:nvSpPr>
          <p:spPr bwMode="auto">
            <a:xfrm>
              <a:off x="1049338" y="4976813"/>
              <a:ext cx="495300" cy="466725"/>
            </a:xfrm>
            <a:custGeom>
              <a:avLst/>
              <a:gdLst>
                <a:gd name="T0" fmla="*/ 116 w 132"/>
                <a:gd name="T1" fmla="*/ 48 h 124"/>
                <a:gd name="T2" fmla="*/ 116 w 132"/>
                <a:gd name="T3" fmla="*/ 22 h 124"/>
                <a:gd name="T4" fmla="*/ 104 w 132"/>
                <a:gd name="T5" fmla="*/ 0 h 124"/>
                <a:gd name="T6" fmla="*/ 22 w 132"/>
                <a:gd name="T7" fmla="*/ 0 h 124"/>
                <a:gd name="T8" fmla="*/ 0 w 132"/>
                <a:gd name="T9" fmla="*/ 102 h 124"/>
                <a:gd name="T10" fmla="*/ 94 w 132"/>
                <a:gd name="T11" fmla="*/ 124 h 124"/>
                <a:gd name="T12" fmla="*/ 116 w 132"/>
                <a:gd name="T13" fmla="*/ 96 h 124"/>
                <a:gd name="T14" fmla="*/ 116 w 132"/>
                <a:gd name="T15" fmla="*/ 48 h 124"/>
                <a:gd name="T16" fmla="*/ 88 w 132"/>
                <a:gd name="T17" fmla="*/ 8 h 124"/>
                <a:gd name="T18" fmla="*/ 108 w 132"/>
                <a:gd name="T19" fmla="*/ 12 h 124"/>
                <a:gd name="T20" fmla="*/ 108 w 132"/>
                <a:gd name="T21" fmla="*/ 24 h 124"/>
                <a:gd name="T22" fmla="*/ 104 w 132"/>
                <a:gd name="T23" fmla="*/ 36 h 124"/>
                <a:gd name="T24" fmla="*/ 104 w 132"/>
                <a:gd name="T25" fmla="*/ 32 h 124"/>
                <a:gd name="T26" fmla="*/ 104 w 132"/>
                <a:gd name="T27" fmla="*/ 16 h 124"/>
                <a:gd name="T28" fmla="*/ 16 w 132"/>
                <a:gd name="T29" fmla="*/ 12 h 124"/>
                <a:gd name="T30" fmla="*/ 12 w 132"/>
                <a:gd name="T31" fmla="*/ 24 h 124"/>
                <a:gd name="T32" fmla="*/ 8 w 132"/>
                <a:gd name="T33" fmla="*/ 22 h 124"/>
                <a:gd name="T34" fmla="*/ 100 w 132"/>
                <a:gd name="T35" fmla="*/ 20 h 124"/>
                <a:gd name="T36" fmla="*/ 16 w 132"/>
                <a:gd name="T37" fmla="*/ 16 h 124"/>
                <a:gd name="T38" fmla="*/ 100 w 132"/>
                <a:gd name="T39" fmla="*/ 20 h 124"/>
                <a:gd name="T40" fmla="*/ 100 w 132"/>
                <a:gd name="T41" fmla="*/ 28 h 124"/>
                <a:gd name="T42" fmla="*/ 16 w 132"/>
                <a:gd name="T43" fmla="*/ 24 h 124"/>
                <a:gd name="T44" fmla="*/ 100 w 132"/>
                <a:gd name="T45" fmla="*/ 32 h 124"/>
                <a:gd name="T46" fmla="*/ 88 w 132"/>
                <a:gd name="T47" fmla="*/ 36 h 124"/>
                <a:gd name="T48" fmla="*/ 16 w 132"/>
                <a:gd name="T49" fmla="*/ 35 h 124"/>
                <a:gd name="T50" fmla="*/ 100 w 132"/>
                <a:gd name="T51" fmla="*/ 32 h 124"/>
                <a:gd name="T52" fmla="*/ 94 w 132"/>
                <a:gd name="T53" fmla="*/ 116 h 124"/>
                <a:gd name="T54" fmla="*/ 8 w 132"/>
                <a:gd name="T55" fmla="*/ 102 h 124"/>
                <a:gd name="T56" fmla="*/ 22 w 132"/>
                <a:gd name="T57" fmla="*/ 44 h 124"/>
                <a:gd name="T58" fmla="*/ 104 w 132"/>
                <a:gd name="T59" fmla="*/ 44 h 124"/>
                <a:gd name="T60" fmla="*/ 108 w 132"/>
                <a:gd name="T61" fmla="*/ 56 h 124"/>
                <a:gd name="T62" fmla="*/ 52 w 132"/>
                <a:gd name="T63" fmla="*/ 76 h 124"/>
                <a:gd name="T64" fmla="*/ 108 w 132"/>
                <a:gd name="T65" fmla="*/ 96 h 124"/>
                <a:gd name="T66" fmla="*/ 113 w 132"/>
                <a:gd name="T67" fmla="*/ 88 h 124"/>
                <a:gd name="T68" fmla="*/ 60 w 132"/>
                <a:gd name="T69" fmla="*/ 76 h 124"/>
                <a:gd name="T70" fmla="*/ 108 w 132"/>
                <a:gd name="T71" fmla="*/ 64 h 124"/>
                <a:gd name="T72" fmla="*/ 115 w 132"/>
                <a:gd name="T73" fmla="*/ 59 h 124"/>
                <a:gd name="T74" fmla="*/ 120 w 132"/>
                <a:gd name="T75" fmla="*/ 7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24">
                  <a:moveTo>
                    <a:pt x="116" y="48"/>
                  </a:moveTo>
                  <a:cubicBezTo>
                    <a:pt x="116" y="48"/>
                    <a:pt x="116" y="48"/>
                    <a:pt x="116" y="48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5"/>
                    <a:pt x="111" y="0"/>
                    <a:pt x="104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14"/>
                    <a:pt x="10" y="124"/>
                    <a:pt x="22" y="124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106" y="124"/>
                    <a:pt x="116" y="114"/>
                    <a:pt x="116" y="102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32" y="84"/>
                    <a:pt x="132" y="60"/>
                    <a:pt x="116" y="48"/>
                  </a:cubicBezTo>
                  <a:close/>
                  <a:moveTo>
                    <a:pt x="22" y="8"/>
                  </a:moveTo>
                  <a:cubicBezTo>
                    <a:pt x="88" y="8"/>
                    <a:pt x="88" y="8"/>
                    <a:pt x="8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6" y="8"/>
                    <a:pt x="108" y="10"/>
                    <a:pt x="108" y="1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7" y="36"/>
                    <a:pt x="105" y="36"/>
                    <a:pt x="104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4"/>
                    <a:pt x="102" y="12"/>
                    <a:pt x="10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4" y="12"/>
                    <a:pt x="12" y="14"/>
                    <a:pt x="12" y="1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0" y="29"/>
                    <a:pt x="8" y="26"/>
                    <a:pt x="8" y="22"/>
                  </a:cubicBezTo>
                  <a:cubicBezTo>
                    <a:pt x="8" y="14"/>
                    <a:pt x="14" y="8"/>
                    <a:pt x="22" y="8"/>
                  </a:cubicBezTo>
                  <a:close/>
                  <a:moveTo>
                    <a:pt x="100" y="20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00" y="16"/>
                    <a:pt x="100" y="16"/>
                    <a:pt x="100" y="16"/>
                  </a:cubicBezTo>
                  <a:lnTo>
                    <a:pt x="100" y="20"/>
                  </a:lnTo>
                  <a:close/>
                  <a:moveTo>
                    <a:pt x="100" y="24"/>
                  </a:moveTo>
                  <a:cubicBezTo>
                    <a:pt x="100" y="28"/>
                    <a:pt x="100" y="28"/>
                    <a:pt x="10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4"/>
                    <a:pt x="16" y="24"/>
                    <a:pt x="16" y="24"/>
                  </a:cubicBezTo>
                  <a:lnTo>
                    <a:pt x="100" y="24"/>
                  </a:lnTo>
                  <a:close/>
                  <a:moveTo>
                    <a:pt x="100" y="32"/>
                  </a:moveTo>
                  <a:cubicBezTo>
                    <a:pt x="100" y="36"/>
                    <a:pt x="100" y="36"/>
                    <a:pt x="100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0" y="36"/>
                    <a:pt x="18" y="35"/>
                    <a:pt x="16" y="35"/>
                  </a:cubicBezTo>
                  <a:cubicBezTo>
                    <a:pt x="16" y="32"/>
                    <a:pt x="16" y="32"/>
                    <a:pt x="16" y="32"/>
                  </a:cubicBezTo>
                  <a:lnTo>
                    <a:pt x="100" y="32"/>
                  </a:lnTo>
                  <a:close/>
                  <a:moveTo>
                    <a:pt x="108" y="102"/>
                  </a:moveTo>
                  <a:cubicBezTo>
                    <a:pt x="108" y="110"/>
                    <a:pt x="102" y="116"/>
                    <a:pt x="94" y="116"/>
                  </a:cubicBezTo>
                  <a:cubicBezTo>
                    <a:pt x="22" y="116"/>
                    <a:pt x="22" y="116"/>
                    <a:pt x="22" y="116"/>
                  </a:cubicBezTo>
                  <a:cubicBezTo>
                    <a:pt x="14" y="116"/>
                    <a:pt x="8" y="110"/>
                    <a:pt x="8" y="102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12" y="42"/>
                    <a:pt x="17" y="44"/>
                    <a:pt x="22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6" y="44"/>
                    <a:pt x="108" y="46"/>
                    <a:pt x="108" y="48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61" y="56"/>
                    <a:pt x="52" y="65"/>
                    <a:pt x="52" y="76"/>
                  </a:cubicBezTo>
                  <a:cubicBezTo>
                    <a:pt x="52" y="87"/>
                    <a:pt x="61" y="96"/>
                    <a:pt x="72" y="96"/>
                  </a:cubicBezTo>
                  <a:cubicBezTo>
                    <a:pt x="108" y="96"/>
                    <a:pt x="108" y="96"/>
                    <a:pt x="108" y="96"/>
                  </a:cubicBezTo>
                  <a:lnTo>
                    <a:pt x="108" y="102"/>
                  </a:lnTo>
                  <a:close/>
                  <a:moveTo>
                    <a:pt x="113" y="88"/>
                  </a:moveTo>
                  <a:cubicBezTo>
                    <a:pt x="72" y="88"/>
                    <a:pt x="72" y="88"/>
                    <a:pt x="72" y="88"/>
                  </a:cubicBezTo>
                  <a:cubicBezTo>
                    <a:pt x="65" y="88"/>
                    <a:pt x="60" y="83"/>
                    <a:pt x="60" y="76"/>
                  </a:cubicBezTo>
                  <a:cubicBezTo>
                    <a:pt x="60" y="69"/>
                    <a:pt x="65" y="64"/>
                    <a:pt x="72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10" y="64"/>
                    <a:pt x="113" y="63"/>
                    <a:pt x="114" y="61"/>
                  </a:cubicBezTo>
                  <a:cubicBezTo>
                    <a:pt x="115" y="60"/>
                    <a:pt x="115" y="60"/>
                    <a:pt x="115" y="59"/>
                  </a:cubicBezTo>
                  <a:cubicBezTo>
                    <a:pt x="115" y="59"/>
                    <a:pt x="116" y="59"/>
                    <a:pt x="116" y="59"/>
                  </a:cubicBezTo>
                  <a:cubicBezTo>
                    <a:pt x="118" y="62"/>
                    <a:pt x="120" y="67"/>
                    <a:pt x="120" y="72"/>
                  </a:cubicBezTo>
                  <a:cubicBezTo>
                    <a:pt x="120" y="78"/>
                    <a:pt x="118" y="84"/>
                    <a:pt x="113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</p:grpSp>
      <p:sp>
        <p:nvSpPr>
          <p:cNvPr id="297" name="Freeform 59"/>
          <p:cNvSpPr>
            <a:spLocks noEditPoints="1"/>
          </p:cNvSpPr>
          <p:nvPr/>
        </p:nvSpPr>
        <p:spPr bwMode="auto">
          <a:xfrm>
            <a:off x="16194935" y="6951195"/>
            <a:ext cx="721565" cy="723947"/>
          </a:xfrm>
          <a:custGeom>
            <a:avLst/>
            <a:gdLst>
              <a:gd name="T0" fmla="*/ 81 w 128"/>
              <a:gd name="T1" fmla="*/ 14 h 128"/>
              <a:gd name="T2" fmla="*/ 53 w 128"/>
              <a:gd name="T3" fmla="*/ 36 h 128"/>
              <a:gd name="T4" fmla="*/ 33 w 128"/>
              <a:gd name="T5" fmla="*/ 36 h 128"/>
              <a:gd name="T6" fmla="*/ 0 w 128"/>
              <a:gd name="T7" fmla="*/ 56 h 128"/>
              <a:gd name="T8" fmla="*/ 24 w 128"/>
              <a:gd name="T9" fmla="*/ 84 h 128"/>
              <a:gd name="T10" fmla="*/ 32 w 128"/>
              <a:gd name="T11" fmla="*/ 128 h 128"/>
              <a:gd name="T12" fmla="*/ 56 w 128"/>
              <a:gd name="T13" fmla="*/ 120 h 128"/>
              <a:gd name="T14" fmla="*/ 52 w 128"/>
              <a:gd name="T15" fmla="*/ 108 h 128"/>
              <a:gd name="T16" fmla="*/ 52 w 128"/>
              <a:gd name="T17" fmla="*/ 80 h 128"/>
              <a:gd name="T18" fmla="*/ 53 w 128"/>
              <a:gd name="T19" fmla="*/ 78 h 128"/>
              <a:gd name="T20" fmla="*/ 54 w 128"/>
              <a:gd name="T21" fmla="*/ 77 h 128"/>
              <a:gd name="T22" fmla="*/ 55 w 128"/>
              <a:gd name="T23" fmla="*/ 76 h 128"/>
              <a:gd name="T24" fmla="*/ 81 w 128"/>
              <a:gd name="T25" fmla="*/ 98 h 128"/>
              <a:gd name="T26" fmla="*/ 128 w 128"/>
              <a:gd name="T27" fmla="*/ 56 h 128"/>
              <a:gd name="T28" fmla="*/ 80 w 128"/>
              <a:gd name="T29" fmla="*/ 56 h 128"/>
              <a:gd name="T30" fmla="*/ 92 w 128"/>
              <a:gd name="T31" fmla="*/ 44 h 128"/>
              <a:gd name="T32" fmla="*/ 92 w 128"/>
              <a:gd name="T33" fmla="*/ 68 h 128"/>
              <a:gd name="T34" fmla="*/ 80 w 128"/>
              <a:gd name="T35" fmla="*/ 56 h 128"/>
              <a:gd name="T36" fmla="*/ 16 w 128"/>
              <a:gd name="T37" fmla="*/ 44 h 128"/>
              <a:gd name="T38" fmla="*/ 40 w 128"/>
              <a:gd name="T39" fmla="*/ 56 h 128"/>
              <a:gd name="T40" fmla="*/ 16 w 128"/>
              <a:gd name="T41" fmla="*/ 68 h 128"/>
              <a:gd name="T42" fmla="*/ 48 w 128"/>
              <a:gd name="T43" fmla="*/ 120 h 128"/>
              <a:gd name="T44" fmla="*/ 32 w 128"/>
              <a:gd name="T45" fmla="*/ 84 h 128"/>
              <a:gd name="T46" fmla="*/ 33 w 128"/>
              <a:gd name="T47" fmla="*/ 76 h 128"/>
              <a:gd name="T48" fmla="*/ 45 w 128"/>
              <a:gd name="T49" fmla="*/ 76 h 128"/>
              <a:gd name="T50" fmla="*/ 44 w 128"/>
              <a:gd name="T51" fmla="*/ 108 h 128"/>
              <a:gd name="T52" fmla="*/ 48 w 128"/>
              <a:gd name="T53" fmla="*/ 117 h 128"/>
              <a:gd name="T54" fmla="*/ 53 w 128"/>
              <a:gd name="T55" fmla="*/ 68 h 128"/>
              <a:gd name="T56" fmla="*/ 52 w 128"/>
              <a:gd name="T57" fmla="*/ 68 h 128"/>
              <a:gd name="T58" fmla="*/ 52 w 128"/>
              <a:gd name="T59" fmla="*/ 44 h 128"/>
              <a:gd name="T60" fmla="*/ 74 w 128"/>
              <a:gd name="T61" fmla="*/ 36 h 128"/>
              <a:gd name="T62" fmla="*/ 74 w 128"/>
              <a:gd name="T63" fmla="*/ 76 h 128"/>
              <a:gd name="T64" fmla="*/ 100 w 128"/>
              <a:gd name="T65" fmla="*/ 104 h 128"/>
              <a:gd name="T66" fmla="*/ 92 w 128"/>
              <a:gd name="T67" fmla="*/ 76 h 128"/>
              <a:gd name="T68" fmla="*/ 92 w 128"/>
              <a:gd name="T69" fmla="*/ 36 h 128"/>
              <a:gd name="T70" fmla="*/ 100 w 128"/>
              <a:gd name="T71" fmla="*/ 8 h 128"/>
              <a:gd name="T72" fmla="*/ 100 w 128"/>
              <a:gd name="T73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100" y="0"/>
                </a:moveTo>
                <a:cubicBezTo>
                  <a:pt x="92" y="0"/>
                  <a:pt x="85" y="6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4" y="27"/>
                  <a:pt x="64" y="36"/>
                  <a:pt x="53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7" y="36"/>
                  <a:pt x="0" y="45"/>
                  <a:pt x="0" y="56"/>
                </a:cubicBezTo>
                <a:cubicBezTo>
                  <a:pt x="0" y="67"/>
                  <a:pt x="7" y="76"/>
                  <a:pt x="16" y="76"/>
                </a:cubicBezTo>
                <a:cubicBezTo>
                  <a:pt x="20" y="76"/>
                  <a:pt x="24" y="80"/>
                  <a:pt x="24" y="84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4"/>
                  <a:pt x="28" y="128"/>
                  <a:pt x="32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2" y="128"/>
                  <a:pt x="56" y="124"/>
                  <a:pt x="56" y="120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2"/>
                  <a:pt x="52" y="110"/>
                  <a:pt x="52" y="108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79"/>
                  <a:pt x="52" y="79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7"/>
                  <a:pt x="53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6"/>
                  <a:pt x="55" y="76"/>
                  <a:pt x="55" y="76"/>
                </a:cubicBezTo>
                <a:cubicBezTo>
                  <a:pt x="65" y="77"/>
                  <a:pt x="74" y="85"/>
                  <a:pt x="81" y="98"/>
                </a:cubicBezTo>
                <a:cubicBezTo>
                  <a:pt x="81" y="98"/>
                  <a:pt x="81" y="98"/>
                  <a:pt x="81" y="98"/>
                </a:cubicBezTo>
                <a:cubicBezTo>
                  <a:pt x="85" y="106"/>
                  <a:pt x="92" y="112"/>
                  <a:pt x="100" y="112"/>
                </a:cubicBezTo>
                <a:cubicBezTo>
                  <a:pt x="118" y="112"/>
                  <a:pt x="128" y="84"/>
                  <a:pt x="128" y="56"/>
                </a:cubicBezTo>
                <a:cubicBezTo>
                  <a:pt x="128" y="28"/>
                  <a:pt x="118" y="0"/>
                  <a:pt x="100" y="0"/>
                </a:cubicBezTo>
                <a:close/>
                <a:moveTo>
                  <a:pt x="80" y="56"/>
                </a:moveTo>
                <a:cubicBezTo>
                  <a:pt x="80" y="52"/>
                  <a:pt x="80" y="48"/>
                  <a:pt x="81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6" y="44"/>
                  <a:pt x="100" y="49"/>
                  <a:pt x="100" y="56"/>
                </a:cubicBezTo>
                <a:cubicBezTo>
                  <a:pt x="100" y="63"/>
                  <a:pt x="96" y="68"/>
                  <a:pt x="92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0" y="64"/>
                  <a:pt x="80" y="60"/>
                  <a:pt x="80" y="56"/>
                </a:cubicBezTo>
                <a:close/>
                <a:moveTo>
                  <a:pt x="8" y="56"/>
                </a:moveTo>
                <a:cubicBezTo>
                  <a:pt x="8" y="49"/>
                  <a:pt x="12" y="44"/>
                  <a:pt x="16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2" y="47"/>
                  <a:pt x="40" y="51"/>
                  <a:pt x="40" y="56"/>
                </a:cubicBezTo>
                <a:cubicBezTo>
                  <a:pt x="40" y="61"/>
                  <a:pt x="42" y="65"/>
                  <a:pt x="44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2" y="68"/>
                  <a:pt x="8" y="63"/>
                  <a:pt x="8" y="56"/>
                </a:cubicBezTo>
                <a:close/>
                <a:moveTo>
                  <a:pt x="48" y="120"/>
                </a:moveTo>
                <a:cubicBezTo>
                  <a:pt x="32" y="120"/>
                  <a:pt x="32" y="120"/>
                  <a:pt x="32" y="120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1"/>
                  <a:pt x="31" y="78"/>
                  <a:pt x="30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4" y="77"/>
                  <a:pt x="44" y="79"/>
                  <a:pt x="44" y="80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12"/>
                  <a:pt x="46" y="114"/>
                  <a:pt x="47" y="116"/>
                </a:cubicBezTo>
                <a:cubicBezTo>
                  <a:pt x="48" y="116"/>
                  <a:pt x="48" y="116"/>
                  <a:pt x="48" y="117"/>
                </a:cubicBezTo>
                <a:lnTo>
                  <a:pt x="48" y="120"/>
                </a:lnTo>
                <a:close/>
                <a:moveTo>
                  <a:pt x="53" y="68"/>
                </a:moveTo>
                <a:cubicBezTo>
                  <a:pt x="52" y="68"/>
                  <a:pt x="52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48" y="68"/>
                  <a:pt x="44" y="63"/>
                  <a:pt x="44" y="56"/>
                </a:cubicBezTo>
                <a:cubicBezTo>
                  <a:pt x="44" y="49"/>
                  <a:pt x="48" y="44"/>
                  <a:pt x="52" y="44"/>
                </a:cubicBezTo>
                <a:cubicBezTo>
                  <a:pt x="53" y="44"/>
                  <a:pt x="53" y="44"/>
                  <a:pt x="53" y="44"/>
                </a:cubicBezTo>
                <a:cubicBezTo>
                  <a:pt x="60" y="44"/>
                  <a:pt x="68" y="41"/>
                  <a:pt x="74" y="36"/>
                </a:cubicBezTo>
                <a:cubicBezTo>
                  <a:pt x="73" y="42"/>
                  <a:pt x="72" y="49"/>
                  <a:pt x="72" y="56"/>
                </a:cubicBezTo>
                <a:cubicBezTo>
                  <a:pt x="72" y="63"/>
                  <a:pt x="73" y="70"/>
                  <a:pt x="74" y="76"/>
                </a:cubicBezTo>
                <a:cubicBezTo>
                  <a:pt x="68" y="71"/>
                  <a:pt x="60" y="68"/>
                  <a:pt x="53" y="68"/>
                </a:cubicBezTo>
                <a:close/>
                <a:moveTo>
                  <a:pt x="100" y="104"/>
                </a:moveTo>
                <a:cubicBezTo>
                  <a:pt x="92" y="104"/>
                  <a:pt x="85" y="93"/>
                  <a:pt x="8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101" y="76"/>
                  <a:pt x="108" y="67"/>
                  <a:pt x="108" y="56"/>
                </a:cubicBezTo>
                <a:cubicBezTo>
                  <a:pt x="108" y="45"/>
                  <a:pt x="101" y="36"/>
                  <a:pt x="9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5" y="19"/>
                  <a:pt x="92" y="8"/>
                  <a:pt x="100" y="8"/>
                </a:cubicBezTo>
                <a:cubicBezTo>
                  <a:pt x="111" y="8"/>
                  <a:pt x="120" y="29"/>
                  <a:pt x="120" y="56"/>
                </a:cubicBezTo>
                <a:cubicBezTo>
                  <a:pt x="120" y="83"/>
                  <a:pt x="111" y="104"/>
                  <a:pt x="100" y="10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243840" tIns="121920" rIns="243840" bIns="121920" numCol="1" anchor="t" anchorCtr="0" compatLnSpc="1">
            <a:prstTxWarp prst="textNoShape">
              <a:avLst/>
            </a:prstTxWarp>
          </a:bodyPr>
          <a:lstStyle/>
          <a:p>
            <a:endParaRPr lang="id-ID" sz="11467" dirty="0">
              <a:latin typeface="Calibri"/>
            </a:endParaRPr>
          </a:p>
        </p:txBody>
      </p:sp>
      <p:sp>
        <p:nvSpPr>
          <p:cNvPr id="298" name="Freeform 60"/>
          <p:cNvSpPr>
            <a:spLocks noEditPoints="1"/>
          </p:cNvSpPr>
          <p:nvPr/>
        </p:nvSpPr>
        <p:spPr bwMode="auto">
          <a:xfrm>
            <a:off x="6963220" y="4520037"/>
            <a:ext cx="601304" cy="521131"/>
          </a:xfrm>
          <a:custGeom>
            <a:avLst/>
            <a:gdLst>
              <a:gd name="T0" fmla="*/ 126 w 129"/>
              <a:gd name="T1" fmla="*/ 2 h 128"/>
              <a:gd name="T2" fmla="*/ 121 w 129"/>
              <a:gd name="T3" fmla="*/ 0 h 128"/>
              <a:gd name="T4" fmla="*/ 120 w 129"/>
              <a:gd name="T5" fmla="*/ 0 h 128"/>
              <a:gd name="T6" fmla="*/ 52 w 129"/>
              <a:gd name="T7" fmla="*/ 12 h 128"/>
              <a:gd name="T8" fmla="*/ 45 w 129"/>
              <a:gd name="T9" fmla="*/ 20 h 128"/>
              <a:gd name="T10" fmla="*/ 45 w 129"/>
              <a:gd name="T11" fmla="*/ 28 h 128"/>
              <a:gd name="T12" fmla="*/ 45 w 129"/>
              <a:gd name="T13" fmla="*/ 32 h 128"/>
              <a:gd name="T14" fmla="*/ 45 w 129"/>
              <a:gd name="T15" fmla="*/ 89 h 128"/>
              <a:gd name="T16" fmla="*/ 30 w 129"/>
              <a:gd name="T17" fmla="*/ 84 h 128"/>
              <a:gd name="T18" fmla="*/ 20 w 129"/>
              <a:gd name="T19" fmla="*/ 86 h 128"/>
              <a:gd name="T20" fmla="*/ 3 w 129"/>
              <a:gd name="T21" fmla="*/ 100 h 128"/>
              <a:gd name="T22" fmla="*/ 2 w 129"/>
              <a:gd name="T23" fmla="*/ 115 h 128"/>
              <a:gd name="T24" fmla="*/ 24 w 129"/>
              <a:gd name="T25" fmla="*/ 128 h 128"/>
              <a:gd name="T26" fmla="*/ 34 w 129"/>
              <a:gd name="T27" fmla="*/ 126 h 128"/>
              <a:gd name="T28" fmla="*/ 51 w 129"/>
              <a:gd name="T29" fmla="*/ 112 h 128"/>
              <a:gd name="T30" fmla="*/ 53 w 129"/>
              <a:gd name="T31" fmla="*/ 104 h 128"/>
              <a:gd name="T32" fmla="*/ 53 w 129"/>
              <a:gd name="T33" fmla="*/ 104 h 128"/>
              <a:gd name="T34" fmla="*/ 53 w 129"/>
              <a:gd name="T35" fmla="*/ 40 h 128"/>
              <a:gd name="T36" fmla="*/ 54 w 129"/>
              <a:gd name="T37" fmla="*/ 40 h 128"/>
              <a:gd name="T38" fmla="*/ 121 w 129"/>
              <a:gd name="T39" fmla="*/ 28 h 128"/>
              <a:gd name="T40" fmla="*/ 121 w 129"/>
              <a:gd name="T41" fmla="*/ 77 h 128"/>
              <a:gd name="T42" fmla="*/ 106 w 129"/>
              <a:gd name="T43" fmla="*/ 72 h 128"/>
              <a:gd name="T44" fmla="*/ 96 w 129"/>
              <a:gd name="T45" fmla="*/ 74 h 128"/>
              <a:gd name="T46" fmla="*/ 79 w 129"/>
              <a:gd name="T47" fmla="*/ 88 h 128"/>
              <a:gd name="T48" fmla="*/ 78 w 129"/>
              <a:gd name="T49" fmla="*/ 103 h 128"/>
              <a:gd name="T50" fmla="*/ 100 w 129"/>
              <a:gd name="T51" fmla="*/ 116 h 128"/>
              <a:gd name="T52" fmla="*/ 110 w 129"/>
              <a:gd name="T53" fmla="*/ 114 h 128"/>
              <a:gd name="T54" fmla="*/ 127 w 129"/>
              <a:gd name="T55" fmla="*/ 100 h 128"/>
              <a:gd name="T56" fmla="*/ 129 w 129"/>
              <a:gd name="T57" fmla="*/ 92 h 128"/>
              <a:gd name="T58" fmla="*/ 129 w 129"/>
              <a:gd name="T59" fmla="*/ 92 h 128"/>
              <a:gd name="T60" fmla="*/ 129 w 129"/>
              <a:gd name="T61" fmla="*/ 20 h 128"/>
              <a:gd name="T62" fmla="*/ 129 w 129"/>
              <a:gd name="T63" fmla="*/ 16 h 128"/>
              <a:gd name="T64" fmla="*/ 129 w 129"/>
              <a:gd name="T65" fmla="*/ 8 h 128"/>
              <a:gd name="T66" fmla="*/ 126 w 129"/>
              <a:gd name="T67" fmla="*/ 2 h 128"/>
              <a:gd name="T68" fmla="*/ 32 w 129"/>
              <a:gd name="T69" fmla="*/ 119 h 128"/>
              <a:gd name="T70" fmla="*/ 10 w 129"/>
              <a:gd name="T71" fmla="*/ 112 h 128"/>
              <a:gd name="T72" fmla="*/ 22 w 129"/>
              <a:gd name="T73" fmla="*/ 93 h 128"/>
              <a:gd name="T74" fmla="*/ 44 w 129"/>
              <a:gd name="T75" fmla="*/ 100 h 128"/>
              <a:gd name="T76" fmla="*/ 32 w 129"/>
              <a:gd name="T77" fmla="*/ 119 h 128"/>
              <a:gd name="T78" fmla="*/ 108 w 129"/>
              <a:gd name="T79" fmla="*/ 107 h 128"/>
              <a:gd name="T80" fmla="*/ 85 w 129"/>
              <a:gd name="T81" fmla="*/ 100 h 128"/>
              <a:gd name="T82" fmla="*/ 98 w 129"/>
              <a:gd name="T83" fmla="*/ 81 h 128"/>
              <a:gd name="T84" fmla="*/ 120 w 129"/>
              <a:gd name="T85" fmla="*/ 88 h 128"/>
              <a:gd name="T86" fmla="*/ 108 w 129"/>
              <a:gd name="T87" fmla="*/ 107 h 128"/>
              <a:gd name="T88" fmla="*/ 121 w 129"/>
              <a:gd name="T89" fmla="*/ 20 h 128"/>
              <a:gd name="T90" fmla="*/ 53 w 129"/>
              <a:gd name="T91" fmla="*/ 32 h 128"/>
              <a:gd name="T92" fmla="*/ 53 w 129"/>
              <a:gd name="T93" fmla="*/ 28 h 128"/>
              <a:gd name="T94" fmla="*/ 53 w 129"/>
              <a:gd name="T95" fmla="*/ 20 h 128"/>
              <a:gd name="T96" fmla="*/ 121 w 129"/>
              <a:gd name="T97" fmla="*/ 8 h 128"/>
              <a:gd name="T98" fmla="*/ 121 w 129"/>
              <a:gd name="T99" fmla="*/ 16 h 128"/>
              <a:gd name="T100" fmla="*/ 121 w 129"/>
              <a:gd name="T101" fmla="*/ 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9" h="128">
                <a:moveTo>
                  <a:pt x="126" y="2"/>
                </a:moveTo>
                <a:cubicBezTo>
                  <a:pt x="125" y="1"/>
                  <a:pt x="123" y="0"/>
                  <a:pt x="121" y="0"/>
                </a:cubicBezTo>
                <a:cubicBezTo>
                  <a:pt x="121" y="0"/>
                  <a:pt x="120" y="0"/>
                  <a:pt x="120" y="0"/>
                </a:cubicBezTo>
                <a:cubicBezTo>
                  <a:pt x="52" y="12"/>
                  <a:pt x="52" y="12"/>
                  <a:pt x="52" y="12"/>
                </a:cubicBezTo>
                <a:cubicBezTo>
                  <a:pt x="48" y="13"/>
                  <a:pt x="45" y="16"/>
                  <a:pt x="45" y="20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89"/>
                  <a:pt x="45" y="89"/>
                  <a:pt x="45" y="89"/>
                </a:cubicBezTo>
                <a:cubicBezTo>
                  <a:pt x="41" y="86"/>
                  <a:pt x="36" y="84"/>
                  <a:pt x="30" y="84"/>
                </a:cubicBezTo>
                <a:cubicBezTo>
                  <a:pt x="26" y="84"/>
                  <a:pt x="23" y="85"/>
                  <a:pt x="20" y="86"/>
                </a:cubicBezTo>
                <a:cubicBezTo>
                  <a:pt x="12" y="88"/>
                  <a:pt x="6" y="93"/>
                  <a:pt x="3" y="100"/>
                </a:cubicBezTo>
                <a:cubicBezTo>
                  <a:pt x="1" y="104"/>
                  <a:pt x="0" y="110"/>
                  <a:pt x="2" y="115"/>
                </a:cubicBezTo>
                <a:cubicBezTo>
                  <a:pt x="5" y="123"/>
                  <a:pt x="14" y="128"/>
                  <a:pt x="24" y="128"/>
                </a:cubicBezTo>
                <a:cubicBezTo>
                  <a:pt x="28" y="128"/>
                  <a:pt x="31" y="127"/>
                  <a:pt x="34" y="126"/>
                </a:cubicBezTo>
                <a:cubicBezTo>
                  <a:pt x="42" y="124"/>
                  <a:pt x="48" y="119"/>
                  <a:pt x="51" y="112"/>
                </a:cubicBezTo>
                <a:cubicBezTo>
                  <a:pt x="52" y="110"/>
                  <a:pt x="53" y="107"/>
                  <a:pt x="53" y="104"/>
                </a:cubicBezTo>
                <a:cubicBezTo>
                  <a:pt x="53" y="104"/>
                  <a:pt x="53" y="104"/>
                  <a:pt x="53" y="104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4" y="40"/>
                  <a:pt x="54" y="40"/>
                </a:cubicBezTo>
                <a:cubicBezTo>
                  <a:pt x="121" y="28"/>
                  <a:pt x="121" y="28"/>
                  <a:pt x="121" y="28"/>
                </a:cubicBezTo>
                <a:cubicBezTo>
                  <a:pt x="121" y="77"/>
                  <a:pt x="121" y="77"/>
                  <a:pt x="121" y="77"/>
                </a:cubicBezTo>
                <a:cubicBezTo>
                  <a:pt x="117" y="74"/>
                  <a:pt x="112" y="72"/>
                  <a:pt x="106" y="72"/>
                </a:cubicBezTo>
                <a:cubicBezTo>
                  <a:pt x="102" y="72"/>
                  <a:pt x="99" y="73"/>
                  <a:pt x="96" y="74"/>
                </a:cubicBezTo>
                <a:cubicBezTo>
                  <a:pt x="88" y="76"/>
                  <a:pt x="82" y="81"/>
                  <a:pt x="79" y="88"/>
                </a:cubicBezTo>
                <a:cubicBezTo>
                  <a:pt x="77" y="92"/>
                  <a:pt x="76" y="98"/>
                  <a:pt x="78" y="103"/>
                </a:cubicBezTo>
                <a:cubicBezTo>
                  <a:pt x="81" y="111"/>
                  <a:pt x="90" y="116"/>
                  <a:pt x="100" y="116"/>
                </a:cubicBezTo>
                <a:cubicBezTo>
                  <a:pt x="104" y="116"/>
                  <a:pt x="107" y="115"/>
                  <a:pt x="110" y="114"/>
                </a:cubicBezTo>
                <a:cubicBezTo>
                  <a:pt x="118" y="112"/>
                  <a:pt x="124" y="107"/>
                  <a:pt x="127" y="100"/>
                </a:cubicBezTo>
                <a:cubicBezTo>
                  <a:pt x="128" y="98"/>
                  <a:pt x="129" y="95"/>
                  <a:pt x="129" y="92"/>
                </a:cubicBezTo>
                <a:cubicBezTo>
                  <a:pt x="129" y="92"/>
                  <a:pt x="129" y="92"/>
                  <a:pt x="129" y="92"/>
                </a:cubicBezTo>
                <a:cubicBezTo>
                  <a:pt x="129" y="20"/>
                  <a:pt x="129" y="20"/>
                  <a:pt x="129" y="20"/>
                </a:cubicBezTo>
                <a:cubicBezTo>
                  <a:pt x="129" y="16"/>
                  <a:pt x="129" y="16"/>
                  <a:pt x="129" y="16"/>
                </a:cubicBezTo>
                <a:cubicBezTo>
                  <a:pt x="129" y="8"/>
                  <a:pt x="129" y="8"/>
                  <a:pt x="129" y="8"/>
                </a:cubicBezTo>
                <a:cubicBezTo>
                  <a:pt x="129" y="6"/>
                  <a:pt x="128" y="3"/>
                  <a:pt x="126" y="2"/>
                </a:cubicBezTo>
                <a:close/>
                <a:moveTo>
                  <a:pt x="32" y="119"/>
                </a:moveTo>
                <a:cubicBezTo>
                  <a:pt x="22" y="122"/>
                  <a:pt x="12" y="119"/>
                  <a:pt x="10" y="112"/>
                </a:cubicBezTo>
                <a:cubicBezTo>
                  <a:pt x="7" y="105"/>
                  <a:pt x="13" y="96"/>
                  <a:pt x="22" y="93"/>
                </a:cubicBezTo>
                <a:cubicBezTo>
                  <a:pt x="32" y="90"/>
                  <a:pt x="42" y="93"/>
                  <a:pt x="44" y="100"/>
                </a:cubicBezTo>
                <a:cubicBezTo>
                  <a:pt x="47" y="107"/>
                  <a:pt x="41" y="116"/>
                  <a:pt x="32" y="119"/>
                </a:cubicBezTo>
                <a:close/>
                <a:moveTo>
                  <a:pt x="108" y="107"/>
                </a:moveTo>
                <a:cubicBezTo>
                  <a:pt x="98" y="110"/>
                  <a:pt x="88" y="107"/>
                  <a:pt x="85" y="100"/>
                </a:cubicBezTo>
                <a:cubicBezTo>
                  <a:pt x="83" y="93"/>
                  <a:pt x="88" y="84"/>
                  <a:pt x="98" y="81"/>
                </a:cubicBezTo>
                <a:cubicBezTo>
                  <a:pt x="108" y="78"/>
                  <a:pt x="118" y="81"/>
                  <a:pt x="120" y="88"/>
                </a:cubicBezTo>
                <a:cubicBezTo>
                  <a:pt x="123" y="95"/>
                  <a:pt x="117" y="104"/>
                  <a:pt x="108" y="107"/>
                </a:cubicBezTo>
                <a:close/>
                <a:moveTo>
                  <a:pt x="121" y="20"/>
                </a:moveTo>
                <a:cubicBezTo>
                  <a:pt x="53" y="32"/>
                  <a:pt x="53" y="32"/>
                  <a:pt x="53" y="32"/>
                </a:cubicBezTo>
                <a:cubicBezTo>
                  <a:pt x="53" y="28"/>
                  <a:pt x="53" y="28"/>
                  <a:pt x="53" y="28"/>
                </a:cubicBezTo>
                <a:cubicBezTo>
                  <a:pt x="53" y="20"/>
                  <a:pt x="53" y="20"/>
                  <a:pt x="53" y="20"/>
                </a:cubicBezTo>
                <a:cubicBezTo>
                  <a:pt x="121" y="8"/>
                  <a:pt x="121" y="8"/>
                  <a:pt x="121" y="8"/>
                </a:cubicBezTo>
                <a:cubicBezTo>
                  <a:pt x="121" y="16"/>
                  <a:pt x="121" y="16"/>
                  <a:pt x="121" y="16"/>
                </a:cubicBezTo>
                <a:lnTo>
                  <a:pt x="121" y="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243840" tIns="121920" rIns="243840" bIns="121920" numCol="1" anchor="t" anchorCtr="0" compatLnSpc="1">
            <a:prstTxWarp prst="textNoShape">
              <a:avLst/>
            </a:prstTxWarp>
          </a:bodyPr>
          <a:lstStyle/>
          <a:p>
            <a:endParaRPr lang="id-ID" sz="11467" dirty="0">
              <a:latin typeface="Calibri"/>
            </a:endParaRPr>
          </a:p>
        </p:txBody>
      </p:sp>
      <p:grpSp>
        <p:nvGrpSpPr>
          <p:cNvPr id="299" name="Group 298"/>
          <p:cNvGrpSpPr/>
          <p:nvPr/>
        </p:nvGrpSpPr>
        <p:grpSpPr>
          <a:xfrm>
            <a:off x="16152600" y="9795995"/>
            <a:ext cx="771675" cy="761653"/>
            <a:chOff x="1044576" y="3035301"/>
            <a:chExt cx="488950" cy="482600"/>
          </a:xfrm>
          <a:solidFill>
            <a:schemeClr val="tx1"/>
          </a:solidFill>
        </p:grpSpPr>
        <p:sp>
          <p:nvSpPr>
            <p:cNvPr id="300" name="Freeform 65"/>
            <p:cNvSpPr>
              <a:spLocks noEditPoints="1"/>
            </p:cNvSpPr>
            <p:nvPr/>
          </p:nvSpPr>
          <p:spPr bwMode="auto">
            <a:xfrm>
              <a:off x="1044576" y="3035301"/>
              <a:ext cx="488950" cy="482600"/>
            </a:xfrm>
            <a:custGeom>
              <a:avLst/>
              <a:gdLst>
                <a:gd name="T0" fmla="*/ 127 w 130"/>
                <a:gd name="T1" fmla="*/ 42 h 128"/>
                <a:gd name="T2" fmla="*/ 87 w 130"/>
                <a:gd name="T3" fmla="*/ 2 h 128"/>
                <a:gd name="T4" fmla="*/ 79 w 130"/>
                <a:gd name="T5" fmla="*/ 0 h 128"/>
                <a:gd name="T6" fmla="*/ 75 w 130"/>
                <a:gd name="T7" fmla="*/ 2 h 128"/>
                <a:gd name="T8" fmla="*/ 73 w 130"/>
                <a:gd name="T9" fmla="*/ 6 h 128"/>
                <a:gd name="T10" fmla="*/ 64 w 130"/>
                <a:gd name="T11" fmla="*/ 21 h 128"/>
                <a:gd name="T12" fmla="*/ 41 w 130"/>
                <a:gd name="T13" fmla="*/ 37 h 128"/>
                <a:gd name="T14" fmla="*/ 15 w 130"/>
                <a:gd name="T15" fmla="*/ 55 h 128"/>
                <a:gd name="T16" fmla="*/ 1 w 130"/>
                <a:gd name="T17" fmla="*/ 78 h 128"/>
                <a:gd name="T18" fmla="*/ 3 w 130"/>
                <a:gd name="T19" fmla="*/ 86 h 128"/>
                <a:gd name="T20" fmla="*/ 43 w 130"/>
                <a:gd name="T21" fmla="*/ 126 h 128"/>
                <a:gd name="T22" fmla="*/ 51 w 130"/>
                <a:gd name="T23" fmla="*/ 128 h 128"/>
                <a:gd name="T24" fmla="*/ 55 w 130"/>
                <a:gd name="T25" fmla="*/ 126 h 128"/>
                <a:gd name="T26" fmla="*/ 57 w 130"/>
                <a:gd name="T27" fmla="*/ 122 h 128"/>
                <a:gd name="T28" fmla="*/ 66 w 130"/>
                <a:gd name="T29" fmla="*/ 107 h 128"/>
                <a:gd name="T30" fmla="*/ 89 w 130"/>
                <a:gd name="T31" fmla="*/ 91 h 128"/>
                <a:gd name="T32" fmla="*/ 115 w 130"/>
                <a:gd name="T33" fmla="*/ 73 h 128"/>
                <a:gd name="T34" fmla="*/ 129 w 130"/>
                <a:gd name="T35" fmla="*/ 50 h 128"/>
                <a:gd name="T36" fmla="*/ 127 w 130"/>
                <a:gd name="T37" fmla="*/ 42 h 128"/>
                <a:gd name="T38" fmla="*/ 49 w 130"/>
                <a:gd name="T39" fmla="*/ 120 h 128"/>
                <a:gd name="T40" fmla="*/ 9 w 130"/>
                <a:gd name="T41" fmla="*/ 80 h 128"/>
                <a:gd name="T42" fmla="*/ 81 w 130"/>
                <a:gd name="T43" fmla="*/ 8 h 128"/>
                <a:gd name="T44" fmla="*/ 121 w 130"/>
                <a:gd name="T45" fmla="*/ 48 h 128"/>
                <a:gd name="T46" fmla="*/ 49 w 130"/>
                <a:gd name="T4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28">
                  <a:moveTo>
                    <a:pt x="127" y="42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5" y="0"/>
                    <a:pt x="82" y="0"/>
                    <a:pt x="79" y="0"/>
                  </a:cubicBezTo>
                  <a:cubicBezTo>
                    <a:pt x="78" y="1"/>
                    <a:pt x="76" y="1"/>
                    <a:pt x="75" y="2"/>
                  </a:cubicBezTo>
                  <a:cubicBezTo>
                    <a:pt x="74" y="3"/>
                    <a:pt x="74" y="4"/>
                    <a:pt x="73" y="6"/>
                  </a:cubicBezTo>
                  <a:cubicBezTo>
                    <a:pt x="72" y="12"/>
                    <a:pt x="68" y="17"/>
                    <a:pt x="64" y="21"/>
                  </a:cubicBezTo>
                  <a:cubicBezTo>
                    <a:pt x="58" y="27"/>
                    <a:pt x="50" y="32"/>
                    <a:pt x="41" y="37"/>
                  </a:cubicBezTo>
                  <a:cubicBezTo>
                    <a:pt x="32" y="42"/>
                    <a:pt x="23" y="48"/>
                    <a:pt x="15" y="55"/>
                  </a:cubicBezTo>
                  <a:cubicBezTo>
                    <a:pt x="8" y="62"/>
                    <a:pt x="4" y="69"/>
                    <a:pt x="1" y="78"/>
                  </a:cubicBezTo>
                  <a:cubicBezTo>
                    <a:pt x="0" y="80"/>
                    <a:pt x="1" y="84"/>
                    <a:pt x="3" y="8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5" y="128"/>
                    <a:pt x="48" y="128"/>
                    <a:pt x="51" y="128"/>
                  </a:cubicBezTo>
                  <a:cubicBezTo>
                    <a:pt x="52" y="127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2"/>
                  </a:cubicBezTo>
                  <a:cubicBezTo>
                    <a:pt x="58" y="116"/>
                    <a:pt x="62" y="111"/>
                    <a:pt x="66" y="107"/>
                  </a:cubicBezTo>
                  <a:cubicBezTo>
                    <a:pt x="72" y="101"/>
                    <a:pt x="80" y="96"/>
                    <a:pt x="89" y="91"/>
                  </a:cubicBezTo>
                  <a:cubicBezTo>
                    <a:pt x="98" y="86"/>
                    <a:pt x="107" y="80"/>
                    <a:pt x="115" y="73"/>
                  </a:cubicBezTo>
                  <a:cubicBezTo>
                    <a:pt x="122" y="66"/>
                    <a:pt x="126" y="59"/>
                    <a:pt x="129" y="50"/>
                  </a:cubicBezTo>
                  <a:cubicBezTo>
                    <a:pt x="130" y="48"/>
                    <a:pt x="129" y="44"/>
                    <a:pt x="127" y="42"/>
                  </a:cubicBezTo>
                  <a:close/>
                  <a:moveTo>
                    <a:pt x="49" y="120"/>
                  </a:moveTo>
                  <a:cubicBezTo>
                    <a:pt x="36" y="107"/>
                    <a:pt x="22" y="93"/>
                    <a:pt x="9" y="80"/>
                  </a:cubicBezTo>
                  <a:cubicBezTo>
                    <a:pt x="20" y="43"/>
                    <a:pt x="70" y="45"/>
                    <a:pt x="81" y="8"/>
                  </a:cubicBezTo>
                  <a:cubicBezTo>
                    <a:pt x="94" y="21"/>
                    <a:pt x="108" y="35"/>
                    <a:pt x="121" y="48"/>
                  </a:cubicBezTo>
                  <a:cubicBezTo>
                    <a:pt x="110" y="85"/>
                    <a:pt x="60" y="83"/>
                    <a:pt x="4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01" name="Freeform 66"/>
            <p:cNvSpPr>
              <a:spLocks noEditPoints="1"/>
            </p:cNvSpPr>
            <p:nvPr/>
          </p:nvSpPr>
          <p:spPr bwMode="auto">
            <a:xfrm>
              <a:off x="1222375" y="3205163"/>
              <a:ext cx="131762" cy="134938"/>
            </a:xfrm>
            <a:custGeom>
              <a:avLst/>
              <a:gdLst>
                <a:gd name="T0" fmla="*/ 28 w 35"/>
                <a:gd name="T1" fmla="*/ 12 h 36"/>
                <a:gd name="T2" fmla="*/ 20 w 35"/>
                <a:gd name="T3" fmla="*/ 13 h 36"/>
                <a:gd name="T4" fmla="*/ 10 w 35"/>
                <a:gd name="T5" fmla="*/ 7 h 36"/>
                <a:gd name="T6" fmla="*/ 15 w 35"/>
                <a:gd name="T7" fmla="*/ 6 h 36"/>
                <a:gd name="T8" fmla="*/ 19 w 35"/>
                <a:gd name="T9" fmla="*/ 6 h 36"/>
                <a:gd name="T10" fmla="*/ 20 w 35"/>
                <a:gd name="T11" fmla="*/ 2 h 36"/>
                <a:gd name="T12" fmla="*/ 13 w 35"/>
                <a:gd name="T13" fmla="*/ 1 h 36"/>
                <a:gd name="T14" fmla="*/ 6 w 35"/>
                <a:gd name="T15" fmla="*/ 4 h 36"/>
                <a:gd name="T16" fmla="*/ 5 w 35"/>
                <a:gd name="T17" fmla="*/ 3 h 36"/>
                <a:gd name="T18" fmla="*/ 3 w 35"/>
                <a:gd name="T19" fmla="*/ 5 h 36"/>
                <a:gd name="T20" fmla="*/ 4 w 35"/>
                <a:gd name="T21" fmla="*/ 6 h 36"/>
                <a:gd name="T22" fmla="*/ 1 w 35"/>
                <a:gd name="T23" fmla="*/ 15 h 36"/>
                <a:gd name="T24" fmla="*/ 3 w 35"/>
                <a:gd name="T25" fmla="*/ 22 h 36"/>
                <a:gd name="T26" fmla="*/ 18 w 35"/>
                <a:gd name="T27" fmla="*/ 21 h 36"/>
                <a:gd name="T28" fmla="*/ 23 w 35"/>
                <a:gd name="T29" fmla="*/ 31 h 36"/>
                <a:gd name="T30" fmla="*/ 19 w 35"/>
                <a:gd name="T31" fmla="*/ 30 h 36"/>
                <a:gd name="T32" fmla="*/ 16 w 35"/>
                <a:gd name="T33" fmla="*/ 28 h 36"/>
                <a:gd name="T34" fmla="*/ 13 w 35"/>
                <a:gd name="T35" fmla="*/ 31 h 36"/>
                <a:gd name="T36" fmla="*/ 17 w 35"/>
                <a:gd name="T37" fmla="*/ 35 h 36"/>
                <a:gd name="T38" fmla="*/ 25 w 35"/>
                <a:gd name="T39" fmla="*/ 36 h 36"/>
                <a:gd name="T40" fmla="*/ 31 w 35"/>
                <a:gd name="T41" fmla="*/ 35 h 36"/>
                <a:gd name="T42" fmla="*/ 33 w 35"/>
                <a:gd name="T43" fmla="*/ 34 h 36"/>
                <a:gd name="T44" fmla="*/ 33 w 35"/>
                <a:gd name="T45" fmla="*/ 32 h 36"/>
                <a:gd name="T46" fmla="*/ 34 w 35"/>
                <a:gd name="T47" fmla="*/ 26 h 36"/>
                <a:gd name="T48" fmla="*/ 35 w 35"/>
                <a:gd name="T49" fmla="*/ 18 h 36"/>
                <a:gd name="T50" fmla="*/ 10 w 35"/>
                <a:gd name="T51" fmla="*/ 17 h 36"/>
                <a:gd name="T52" fmla="*/ 6 w 35"/>
                <a:gd name="T53" fmla="*/ 15 h 36"/>
                <a:gd name="T54" fmla="*/ 7 w 35"/>
                <a:gd name="T55" fmla="*/ 11 h 36"/>
                <a:gd name="T56" fmla="*/ 14 w 35"/>
                <a:gd name="T57" fmla="*/ 16 h 36"/>
                <a:gd name="T58" fmla="*/ 29 w 35"/>
                <a:gd name="T59" fmla="*/ 25 h 36"/>
                <a:gd name="T60" fmla="*/ 21 w 35"/>
                <a:gd name="T61" fmla="*/ 20 h 36"/>
                <a:gd name="T62" fmla="*/ 25 w 35"/>
                <a:gd name="T63" fmla="*/ 18 h 36"/>
                <a:gd name="T64" fmla="*/ 28 w 35"/>
                <a:gd name="T65" fmla="*/ 20 h 36"/>
                <a:gd name="T66" fmla="*/ 29 w 35"/>
                <a:gd name="T6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6">
                  <a:moveTo>
                    <a:pt x="32" y="15"/>
                  </a:moveTo>
                  <a:cubicBezTo>
                    <a:pt x="31" y="14"/>
                    <a:pt x="30" y="13"/>
                    <a:pt x="28" y="12"/>
                  </a:cubicBezTo>
                  <a:cubicBezTo>
                    <a:pt x="27" y="12"/>
                    <a:pt x="26" y="12"/>
                    <a:pt x="24" y="12"/>
                  </a:cubicBezTo>
                  <a:cubicBezTo>
                    <a:pt x="23" y="12"/>
                    <a:pt x="22" y="12"/>
                    <a:pt x="20" y="13"/>
                  </a:cubicBezTo>
                  <a:cubicBezTo>
                    <a:pt x="19" y="13"/>
                    <a:pt x="18" y="14"/>
                    <a:pt x="16" y="15"/>
                  </a:cubicBezTo>
                  <a:cubicBezTo>
                    <a:pt x="14" y="12"/>
                    <a:pt x="12" y="10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1"/>
                    <a:pt x="16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9"/>
                    <a:pt x="2" y="10"/>
                  </a:cubicBezTo>
                  <a:cubicBezTo>
                    <a:pt x="1" y="12"/>
                    <a:pt x="1" y="13"/>
                    <a:pt x="1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5" y="23"/>
                    <a:pt x="8" y="24"/>
                    <a:pt x="10" y="24"/>
                  </a:cubicBezTo>
                  <a:cubicBezTo>
                    <a:pt x="13" y="23"/>
                    <a:pt x="15" y="23"/>
                    <a:pt x="18" y="21"/>
                  </a:cubicBezTo>
                  <a:cubicBezTo>
                    <a:pt x="21" y="24"/>
                    <a:pt x="23" y="27"/>
                    <a:pt x="25" y="29"/>
                  </a:cubicBezTo>
                  <a:cubicBezTo>
                    <a:pt x="24" y="30"/>
                    <a:pt x="24" y="30"/>
                    <a:pt x="23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5" y="28"/>
                    <a:pt x="15" y="29"/>
                    <a:pt x="14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2"/>
                    <a:pt x="13" y="33"/>
                    <a:pt x="14" y="33"/>
                  </a:cubicBezTo>
                  <a:cubicBezTo>
                    <a:pt x="15" y="34"/>
                    <a:pt x="16" y="35"/>
                    <a:pt x="17" y="35"/>
                  </a:cubicBezTo>
                  <a:cubicBezTo>
                    <a:pt x="18" y="36"/>
                    <a:pt x="19" y="36"/>
                    <a:pt x="20" y="36"/>
                  </a:cubicBezTo>
                  <a:cubicBezTo>
                    <a:pt x="22" y="36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0" y="34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3" y="35"/>
                    <a:pt x="33" y="35"/>
                    <a:pt x="33" y="34"/>
                  </a:cubicBezTo>
                  <a:cubicBezTo>
                    <a:pt x="33" y="34"/>
                    <a:pt x="34" y="34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ubicBezTo>
                    <a:pt x="32" y="32"/>
                    <a:pt x="32" y="31"/>
                    <a:pt x="31" y="30"/>
                  </a:cubicBezTo>
                  <a:cubicBezTo>
                    <a:pt x="32" y="29"/>
                    <a:pt x="33" y="27"/>
                    <a:pt x="34" y="26"/>
                  </a:cubicBezTo>
                  <a:cubicBezTo>
                    <a:pt x="35" y="24"/>
                    <a:pt x="35" y="23"/>
                    <a:pt x="35" y="21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4" y="17"/>
                    <a:pt x="33" y="16"/>
                    <a:pt x="32" y="15"/>
                  </a:cubicBezTo>
                  <a:close/>
                  <a:moveTo>
                    <a:pt x="10" y="17"/>
                  </a:moveTo>
                  <a:cubicBezTo>
                    <a:pt x="9" y="17"/>
                    <a:pt x="8" y="17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10" y="11"/>
                    <a:pt x="12" y="14"/>
                    <a:pt x="14" y="16"/>
                  </a:cubicBezTo>
                  <a:cubicBezTo>
                    <a:pt x="12" y="17"/>
                    <a:pt x="11" y="17"/>
                    <a:pt x="10" y="17"/>
                  </a:cubicBezTo>
                  <a:close/>
                  <a:moveTo>
                    <a:pt x="29" y="25"/>
                  </a:moveTo>
                  <a:cubicBezTo>
                    <a:pt x="28" y="26"/>
                    <a:pt x="28" y="27"/>
                    <a:pt x="27" y="27"/>
                  </a:cubicBezTo>
                  <a:cubicBezTo>
                    <a:pt x="25" y="25"/>
                    <a:pt x="23" y="22"/>
                    <a:pt x="21" y="20"/>
                  </a:cubicBezTo>
                  <a:cubicBezTo>
                    <a:pt x="21" y="20"/>
                    <a:pt x="22" y="19"/>
                    <a:pt x="23" y="19"/>
                  </a:cubicBezTo>
                  <a:cubicBezTo>
                    <a:pt x="23" y="19"/>
                    <a:pt x="24" y="19"/>
                    <a:pt x="25" y="18"/>
                  </a:cubicBezTo>
                  <a:cubicBezTo>
                    <a:pt x="25" y="18"/>
                    <a:pt x="26" y="18"/>
                    <a:pt x="27" y="19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30" y="22"/>
                    <a:pt x="30" y="23"/>
                    <a:pt x="29" y="23"/>
                  </a:cubicBezTo>
                  <a:cubicBezTo>
                    <a:pt x="29" y="24"/>
                    <a:pt x="29" y="25"/>
                    <a:pt x="2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02" name="Freeform 67"/>
            <p:cNvSpPr>
              <a:spLocks/>
            </p:cNvSpPr>
            <p:nvPr/>
          </p:nvSpPr>
          <p:spPr bwMode="auto">
            <a:xfrm>
              <a:off x="1211263" y="3367088"/>
              <a:ext cx="71437" cy="79375"/>
            </a:xfrm>
            <a:custGeom>
              <a:avLst/>
              <a:gdLst>
                <a:gd name="T0" fmla="*/ 16 w 19"/>
                <a:gd name="T1" fmla="*/ 1 h 21"/>
                <a:gd name="T2" fmla="*/ 16 w 19"/>
                <a:gd name="T3" fmla="*/ 1 h 21"/>
                <a:gd name="T4" fmla="*/ 9 w 19"/>
                <a:gd name="T5" fmla="*/ 7 h 21"/>
                <a:gd name="T6" fmla="*/ 3 w 19"/>
                <a:gd name="T7" fmla="*/ 14 h 21"/>
                <a:gd name="T8" fmla="*/ 0 w 19"/>
                <a:gd name="T9" fmla="*/ 17 h 21"/>
                <a:gd name="T10" fmla="*/ 0 w 19"/>
                <a:gd name="T11" fmla="*/ 17 h 21"/>
                <a:gd name="T12" fmla="*/ 0 w 19"/>
                <a:gd name="T13" fmla="*/ 20 h 21"/>
                <a:gd name="T14" fmla="*/ 3 w 19"/>
                <a:gd name="T15" fmla="*/ 20 h 21"/>
                <a:gd name="T16" fmla="*/ 3 w 19"/>
                <a:gd name="T17" fmla="*/ 20 h 21"/>
                <a:gd name="T18" fmla="*/ 6 w 19"/>
                <a:gd name="T19" fmla="*/ 16 h 21"/>
                <a:gd name="T20" fmla="*/ 11 w 19"/>
                <a:gd name="T21" fmla="*/ 10 h 21"/>
                <a:gd name="T22" fmla="*/ 18 w 19"/>
                <a:gd name="T23" fmla="*/ 4 h 21"/>
                <a:gd name="T24" fmla="*/ 18 w 19"/>
                <a:gd name="T25" fmla="*/ 4 h 21"/>
                <a:gd name="T26" fmla="*/ 19 w 19"/>
                <a:gd name="T27" fmla="*/ 4 h 21"/>
                <a:gd name="T28" fmla="*/ 19 w 19"/>
                <a:gd name="T29" fmla="*/ 1 h 21"/>
                <a:gd name="T30" fmla="*/ 16 w 19"/>
                <a:gd name="T3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1" y="5"/>
                    <a:pt x="9" y="7"/>
                  </a:cubicBezTo>
                  <a:cubicBezTo>
                    <a:pt x="6" y="9"/>
                    <a:pt x="5" y="11"/>
                    <a:pt x="3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4"/>
                    <a:pt x="9" y="12"/>
                    <a:pt x="11" y="10"/>
                  </a:cubicBezTo>
                  <a:cubicBezTo>
                    <a:pt x="14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3"/>
                    <a:pt x="19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03" name="Freeform 68"/>
            <p:cNvSpPr>
              <a:spLocks/>
            </p:cNvSpPr>
            <p:nvPr/>
          </p:nvSpPr>
          <p:spPr bwMode="auto">
            <a:xfrm>
              <a:off x="1296988" y="3111501"/>
              <a:ext cx="74612" cy="77788"/>
            </a:xfrm>
            <a:custGeom>
              <a:avLst/>
              <a:gdLst>
                <a:gd name="T0" fmla="*/ 8 w 20"/>
                <a:gd name="T1" fmla="*/ 11 h 21"/>
                <a:gd name="T2" fmla="*/ 1 w 20"/>
                <a:gd name="T3" fmla="*/ 17 h 21"/>
                <a:gd name="T4" fmla="*/ 0 w 20"/>
                <a:gd name="T5" fmla="*/ 17 h 21"/>
                <a:gd name="T6" fmla="*/ 0 w 20"/>
                <a:gd name="T7" fmla="*/ 20 h 21"/>
                <a:gd name="T8" fmla="*/ 3 w 20"/>
                <a:gd name="T9" fmla="*/ 20 h 21"/>
                <a:gd name="T10" fmla="*/ 3 w 20"/>
                <a:gd name="T11" fmla="*/ 20 h 21"/>
                <a:gd name="T12" fmla="*/ 10 w 20"/>
                <a:gd name="T13" fmla="*/ 14 h 21"/>
                <a:gd name="T14" fmla="*/ 16 w 20"/>
                <a:gd name="T15" fmla="*/ 7 h 21"/>
                <a:gd name="T16" fmla="*/ 19 w 20"/>
                <a:gd name="T17" fmla="*/ 3 h 21"/>
                <a:gd name="T18" fmla="*/ 19 w 20"/>
                <a:gd name="T19" fmla="*/ 3 h 21"/>
                <a:gd name="T20" fmla="*/ 19 w 20"/>
                <a:gd name="T21" fmla="*/ 0 h 21"/>
                <a:gd name="T22" fmla="*/ 16 w 20"/>
                <a:gd name="T23" fmla="*/ 0 h 21"/>
                <a:gd name="T24" fmla="*/ 16 w 20"/>
                <a:gd name="T25" fmla="*/ 1 h 21"/>
                <a:gd name="T26" fmla="*/ 13 w 20"/>
                <a:gd name="T27" fmla="*/ 5 h 21"/>
                <a:gd name="T28" fmla="*/ 8 w 20"/>
                <a:gd name="T2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8" y="11"/>
                  </a:moveTo>
                  <a:cubicBezTo>
                    <a:pt x="5" y="13"/>
                    <a:pt x="3" y="15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8"/>
                    <a:pt x="8" y="16"/>
                    <a:pt x="10" y="14"/>
                  </a:cubicBezTo>
                  <a:cubicBezTo>
                    <a:pt x="13" y="12"/>
                    <a:pt x="14" y="9"/>
                    <a:pt x="16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10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</p:grpSp>
      <p:grpSp>
        <p:nvGrpSpPr>
          <p:cNvPr id="304" name="Group 303"/>
          <p:cNvGrpSpPr/>
          <p:nvPr/>
        </p:nvGrpSpPr>
        <p:grpSpPr>
          <a:xfrm>
            <a:off x="16296535" y="4457596"/>
            <a:ext cx="601304" cy="595043"/>
            <a:chOff x="2974975" y="2071688"/>
            <a:chExt cx="482600" cy="452438"/>
          </a:xfrm>
          <a:solidFill>
            <a:schemeClr val="tx1"/>
          </a:solidFill>
        </p:grpSpPr>
        <p:sp>
          <p:nvSpPr>
            <p:cNvPr id="305" name="Freeform 78"/>
            <p:cNvSpPr>
              <a:spLocks noEditPoints="1"/>
            </p:cNvSpPr>
            <p:nvPr/>
          </p:nvSpPr>
          <p:spPr bwMode="auto">
            <a:xfrm>
              <a:off x="2974975" y="2071688"/>
              <a:ext cx="482600" cy="452438"/>
            </a:xfrm>
            <a:custGeom>
              <a:avLst/>
              <a:gdLst>
                <a:gd name="T0" fmla="*/ 126 w 128"/>
                <a:gd name="T1" fmla="*/ 26 h 120"/>
                <a:gd name="T2" fmla="*/ 102 w 128"/>
                <a:gd name="T3" fmla="*/ 2 h 120"/>
                <a:gd name="T4" fmla="*/ 96 w 128"/>
                <a:gd name="T5" fmla="*/ 0 h 120"/>
                <a:gd name="T6" fmla="*/ 12 w 128"/>
                <a:gd name="T7" fmla="*/ 0 h 120"/>
                <a:gd name="T8" fmla="*/ 0 w 128"/>
                <a:gd name="T9" fmla="*/ 12 h 120"/>
                <a:gd name="T10" fmla="*/ 0 w 128"/>
                <a:gd name="T11" fmla="*/ 108 h 120"/>
                <a:gd name="T12" fmla="*/ 12 w 128"/>
                <a:gd name="T13" fmla="*/ 120 h 120"/>
                <a:gd name="T14" fmla="*/ 116 w 128"/>
                <a:gd name="T15" fmla="*/ 120 h 120"/>
                <a:gd name="T16" fmla="*/ 128 w 128"/>
                <a:gd name="T17" fmla="*/ 108 h 120"/>
                <a:gd name="T18" fmla="*/ 128 w 128"/>
                <a:gd name="T19" fmla="*/ 32 h 120"/>
                <a:gd name="T20" fmla="*/ 126 w 128"/>
                <a:gd name="T21" fmla="*/ 26 h 120"/>
                <a:gd name="T22" fmla="*/ 120 w 128"/>
                <a:gd name="T23" fmla="*/ 108 h 120"/>
                <a:gd name="T24" fmla="*/ 116 w 128"/>
                <a:gd name="T25" fmla="*/ 112 h 120"/>
                <a:gd name="T26" fmla="*/ 12 w 128"/>
                <a:gd name="T27" fmla="*/ 112 h 120"/>
                <a:gd name="T28" fmla="*/ 8 w 128"/>
                <a:gd name="T29" fmla="*/ 108 h 120"/>
                <a:gd name="T30" fmla="*/ 8 w 128"/>
                <a:gd name="T31" fmla="*/ 12 h 120"/>
                <a:gd name="T32" fmla="*/ 12 w 128"/>
                <a:gd name="T33" fmla="*/ 8 h 120"/>
                <a:gd name="T34" fmla="*/ 92 w 128"/>
                <a:gd name="T35" fmla="*/ 8 h 120"/>
                <a:gd name="T36" fmla="*/ 92 w 128"/>
                <a:gd name="T37" fmla="*/ 24 h 120"/>
                <a:gd name="T38" fmla="*/ 92 w 128"/>
                <a:gd name="T39" fmla="*/ 24 h 120"/>
                <a:gd name="T40" fmla="*/ 104 w 128"/>
                <a:gd name="T41" fmla="*/ 36 h 120"/>
                <a:gd name="T42" fmla="*/ 108 w 128"/>
                <a:gd name="T43" fmla="*/ 36 h 120"/>
                <a:gd name="T44" fmla="*/ 120 w 128"/>
                <a:gd name="T45" fmla="*/ 36 h 120"/>
                <a:gd name="T46" fmla="*/ 120 w 128"/>
                <a:gd name="T47" fmla="*/ 108 h 120"/>
                <a:gd name="T48" fmla="*/ 108 w 128"/>
                <a:gd name="T49" fmla="*/ 32 h 120"/>
                <a:gd name="T50" fmla="*/ 104 w 128"/>
                <a:gd name="T51" fmla="*/ 32 h 120"/>
                <a:gd name="T52" fmla="*/ 96 w 128"/>
                <a:gd name="T53" fmla="*/ 24 h 120"/>
                <a:gd name="T54" fmla="*/ 96 w 128"/>
                <a:gd name="T55" fmla="*/ 24 h 120"/>
                <a:gd name="T56" fmla="*/ 96 w 128"/>
                <a:gd name="T57" fmla="*/ 8 h 120"/>
                <a:gd name="T58" fmla="*/ 120 w 128"/>
                <a:gd name="T59" fmla="*/ 32 h 120"/>
                <a:gd name="T60" fmla="*/ 108 w 128"/>
                <a:gd name="T61" fmla="*/ 3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8" h="120">
                  <a:moveTo>
                    <a:pt x="126" y="26"/>
                  </a:moveTo>
                  <a:cubicBezTo>
                    <a:pt x="102" y="2"/>
                    <a:pt x="102" y="2"/>
                    <a:pt x="102" y="2"/>
                  </a:cubicBezTo>
                  <a:cubicBezTo>
                    <a:pt x="100" y="1"/>
                    <a:pt x="98" y="0"/>
                    <a:pt x="9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15"/>
                    <a:pt x="5" y="120"/>
                    <a:pt x="12" y="120"/>
                  </a:cubicBezTo>
                  <a:cubicBezTo>
                    <a:pt x="116" y="120"/>
                    <a:pt x="116" y="120"/>
                    <a:pt x="116" y="120"/>
                  </a:cubicBezTo>
                  <a:cubicBezTo>
                    <a:pt x="123" y="120"/>
                    <a:pt x="128" y="115"/>
                    <a:pt x="128" y="108"/>
                  </a:cubicBezTo>
                  <a:cubicBezTo>
                    <a:pt x="128" y="32"/>
                    <a:pt x="128" y="32"/>
                    <a:pt x="128" y="32"/>
                  </a:cubicBezTo>
                  <a:cubicBezTo>
                    <a:pt x="128" y="30"/>
                    <a:pt x="127" y="28"/>
                    <a:pt x="126" y="26"/>
                  </a:cubicBezTo>
                  <a:close/>
                  <a:moveTo>
                    <a:pt x="120" y="108"/>
                  </a:moveTo>
                  <a:cubicBezTo>
                    <a:pt x="120" y="110"/>
                    <a:pt x="118" y="112"/>
                    <a:pt x="116" y="1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0" y="112"/>
                    <a:pt x="8" y="110"/>
                    <a:pt x="8" y="108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92" y="31"/>
                    <a:pt x="97" y="36"/>
                    <a:pt x="104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20" y="36"/>
                    <a:pt x="120" y="36"/>
                    <a:pt x="120" y="36"/>
                  </a:cubicBezTo>
                  <a:lnTo>
                    <a:pt x="120" y="108"/>
                  </a:lnTo>
                  <a:close/>
                  <a:moveTo>
                    <a:pt x="108" y="32"/>
                  </a:moveTo>
                  <a:cubicBezTo>
                    <a:pt x="104" y="32"/>
                    <a:pt x="104" y="32"/>
                    <a:pt x="104" y="32"/>
                  </a:cubicBezTo>
                  <a:cubicBezTo>
                    <a:pt x="100" y="32"/>
                    <a:pt x="96" y="28"/>
                    <a:pt x="96" y="24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120" y="32"/>
                    <a:pt x="120" y="32"/>
                    <a:pt x="120" y="32"/>
                  </a:cubicBezTo>
                  <a:lnTo>
                    <a:pt x="108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06" name="Freeform 79"/>
            <p:cNvSpPr>
              <a:spLocks/>
            </p:cNvSpPr>
            <p:nvPr/>
          </p:nvSpPr>
          <p:spPr bwMode="auto">
            <a:xfrm>
              <a:off x="3200400" y="2162176"/>
              <a:ext cx="90487" cy="15875"/>
            </a:xfrm>
            <a:custGeom>
              <a:avLst/>
              <a:gdLst>
                <a:gd name="T0" fmla="*/ 2 w 24"/>
                <a:gd name="T1" fmla="*/ 4 h 4"/>
                <a:gd name="T2" fmla="*/ 22 w 24"/>
                <a:gd name="T3" fmla="*/ 4 h 4"/>
                <a:gd name="T4" fmla="*/ 24 w 24"/>
                <a:gd name="T5" fmla="*/ 2 h 4"/>
                <a:gd name="T6" fmla="*/ 22 w 24"/>
                <a:gd name="T7" fmla="*/ 0 h 4"/>
                <a:gd name="T8" fmla="*/ 2 w 24"/>
                <a:gd name="T9" fmla="*/ 0 h 4"/>
                <a:gd name="T10" fmla="*/ 0 w 24"/>
                <a:gd name="T11" fmla="*/ 2 h 4"/>
                <a:gd name="T12" fmla="*/ 2 w 2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4">
                  <a:moveTo>
                    <a:pt x="2" y="4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4" y="3"/>
                    <a:pt x="24" y="2"/>
                  </a:cubicBezTo>
                  <a:cubicBezTo>
                    <a:pt x="24" y="1"/>
                    <a:pt x="23" y="0"/>
                    <a:pt x="2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07" name="Freeform 80"/>
            <p:cNvSpPr>
              <a:spLocks/>
            </p:cNvSpPr>
            <p:nvPr/>
          </p:nvSpPr>
          <p:spPr bwMode="auto">
            <a:xfrm>
              <a:off x="3200400" y="2208213"/>
              <a:ext cx="90487" cy="14288"/>
            </a:xfrm>
            <a:custGeom>
              <a:avLst/>
              <a:gdLst>
                <a:gd name="T0" fmla="*/ 2 w 24"/>
                <a:gd name="T1" fmla="*/ 4 h 4"/>
                <a:gd name="T2" fmla="*/ 22 w 24"/>
                <a:gd name="T3" fmla="*/ 4 h 4"/>
                <a:gd name="T4" fmla="*/ 24 w 24"/>
                <a:gd name="T5" fmla="*/ 2 h 4"/>
                <a:gd name="T6" fmla="*/ 22 w 24"/>
                <a:gd name="T7" fmla="*/ 0 h 4"/>
                <a:gd name="T8" fmla="*/ 2 w 24"/>
                <a:gd name="T9" fmla="*/ 0 h 4"/>
                <a:gd name="T10" fmla="*/ 0 w 24"/>
                <a:gd name="T11" fmla="*/ 2 h 4"/>
                <a:gd name="T12" fmla="*/ 2 w 2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4">
                  <a:moveTo>
                    <a:pt x="2" y="4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4" y="3"/>
                    <a:pt x="24" y="2"/>
                  </a:cubicBezTo>
                  <a:cubicBezTo>
                    <a:pt x="24" y="1"/>
                    <a:pt x="23" y="0"/>
                    <a:pt x="2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08" name="Freeform 81"/>
            <p:cNvSpPr>
              <a:spLocks/>
            </p:cNvSpPr>
            <p:nvPr/>
          </p:nvSpPr>
          <p:spPr bwMode="auto">
            <a:xfrm>
              <a:off x="3200400" y="2252663"/>
              <a:ext cx="196850" cy="15875"/>
            </a:xfrm>
            <a:custGeom>
              <a:avLst/>
              <a:gdLst>
                <a:gd name="T0" fmla="*/ 0 w 52"/>
                <a:gd name="T1" fmla="*/ 2 h 4"/>
                <a:gd name="T2" fmla="*/ 2 w 52"/>
                <a:gd name="T3" fmla="*/ 4 h 4"/>
                <a:gd name="T4" fmla="*/ 50 w 52"/>
                <a:gd name="T5" fmla="*/ 4 h 4"/>
                <a:gd name="T6" fmla="*/ 52 w 52"/>
                <a:gd name="T7" fmla="*/ 2 h 4"/>
                <a:gd name="T8" fmla="*/ 50 w 52"/>
                <a:gd name="T9" fmla="*/ 0 h 4"/>
                <a:gd name="T10" fmla="*/ 2 w 52"/>
                <a:gd name="T11" fmla="*/ 0 h 4"/>
                <a:gd name="T12" fmla="*/ 0 w 5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">
                  <a:moveTo>
                    <a:pt x="0" y="2"/>
                  </a:moveTo>
                  <a:cubicBezTo>
                    <a:pt x="0" y="3"/>
                    <a:pt x="1" y="4"/>
                    <a:pt x="2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1" y="4"/>
                    <a:pt x="52" y="3"/>
                    <a:pt x="52" y="2"/>
                  </a:cubicBezTo>
                  <a:cubicBezTo>
                    <a:pt x="52" y="1"/>
                    <a:pt x="51" y="0"/>
                    <a:pt x="5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09" name="Freeform 82"/>
            <p:cNvSpPr>
              <a:spLocks/>
            </p:cNvSpPr>
            <p:nvPr/>
          </p:nvSpPr>
          <p:spPr bwMode="auto">
            <a:xfrm>
              <a:off x="3035300" y="2343151"/>
              <a:ext cx="361950" cy="15875"/>
            </a:xfrm>
            <a:custGeom>
              <a:avLst/>
              <a:gdLst>
                <a:gd name="T0" fmla="*/ 94 w 96"/>
                <a:gd name="T1" fmla="*/ 0 h 4"/>
                <a:gd name="T2" fmla="*/ 2 w 96"/>
                <a:gd name="T3" fmla="*/ 0 h 4"/>
                <a:gd name="T4" fmla="*/ 0 w 96"/>
                <a:gd name="T5" fmla="*/ 2 h 4"/>
                <a:gd name="T6" fmla="*/ 2 w 96"/>
                <a:gd name="T7" fmla="*/ 4 h 4"/>
                <a:gd name="T8" fmla="*/ 94 w 96"/>
                <a:gd name="T9" fmla="*/ 4 h 4"/>
                <a:gd name="T10" fmla="*/ 96 w 96"/>
                <a:gd name="T11" fmla="*/ 2 h 4"/>
                <a:gd name="T12" fmla="*/ 94 w 9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">
                  <a:moveTo>
                    <a:pt x="9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5" y="4"/>
                    <a:pt x="96" y="3"/>
                    <a:pt x="96" y="2"/>
                  </a:cubicBezTo>
                  <a:cubicBezTo>
                    <a:pt x="96" y="1"/>
                    <a:pt x="95" y="0"/>
                    <a:pt x="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10" name="Freeform 83"/>
            <p:cNvSpPr>
              <a:spLocks/>
            </p:cNvSpPr>
            <p:nvPr/>
          </p:nvSpPr>
          <p:spPr bwMode="auto">
            <a:xfrm>
              <a:off x="3035300" y="2389188"/>
              <a:ext cx="361950" cy="14288"/>
            </a:xfrm>
            <a:custGeom>
              <a:avLst/>
              <a:gdLst>
                <a:gd name="T0" fmla="*/ 94 w 96"/>
                <a:gd name="T1" fmla="*/ 0 h 4"/>
                <a:gd name="T2" fmla="*/ 2 w 96"/>
                <a:gd name="T3" fmla="*/ 0 h 4"/>
                <a:gd name="T4" fmla="*/ 0 w 96"/>
                <a:gd name="T5" fmla="*/ 2 h 4"/>
                <a:gd name="T6" fmla="*/ 2 w 96"/>
                <a:gd name="T7" fmla="*/ 4 h 4"/>
                <a:gd name="T8" fmla="*/ 94 w 96"/>
                <a:gd name="T9" fmla="*/ 4 h 4"/>
                <a:gd name="T10" fmla="*/ 96 w 96"/>
                <a:gd name="T11" fmla="*/ 2 h 4"/>
                <a:gd name="T12" fmla="*/ 94 w 9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">
                  <a:moveTo>
                    <a:pt x="9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5" y="4"/>
                    <a:pt x="96" y="3"/>
                    <a:pt x="96" y="2"/>
                  </a:cubicBezTo>
                  <a:cubicBezTo>
                    <a:pt x="96" y="1"/>
                    <a:pt x="95" y="0"/>
                    <a:pt x="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11" name="Freeform 84"/>
            <p:cNvSpPr>
              <a:spLocks/>
            </p:cNvSpPr>
            <p:nvPr/>
          </p:nvSpPr>
          <p:spPr bwMode="auto">
            <a:xfrm>
              <a:off x="3035300" y="2433638"/>
              <a:ext cx="361950" cy="14288"/>
            </a:xfrm>
            <a:custGeom>
              <a:avLst/>
              <a:gdLst>
                <a:gd name="T0" fmla="*/ 94 w 96"/>
                <a:gd name="T1" fmla="*/ 0 h 4"/>
                <a:gd name="T2" fmla="*/ 2 w 96"/>
                <a:gd name="T3" fmla="*/ 0 h 4"/>
                <a:gd name="T4" fmla="*/ 0 w 96"/>
                <a:gd name="T5" fmla="*/ 2 h 4"/>
                <a:gd name="T6" fmla="*/ 2 w 96"/>
                <a:gd name="T7" fmla="*/ 4 h 4"/>
                <a:gd name="T8" fmla="*/ 94 w 96"/>
                <a:gd name="T9" fmla="*/ 4 h 4"/>
                <a:gd name="T10" fmla="*/ 96 w 96"/>
                <a:gd name="T11" fmla="*/ 2 h 4"/>
                <a:gd name="T12" fmla="*/ 94 w 9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">
                  <a:moveTo>
                    <a:pt x="9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5" y="4"/>
                    <a:pt x="96" y="3"/>
                    <a:pt x="96" y="2"/>
                  </a:cubicBezTo>
                  <a:cubicBezTo>
                    <a:pt x="96" y="1"/>
                    <a:pt x="95" y="0"/>
                    <a:pt x="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12" name="Freeform 85"/>
            <p:cNvSpPr>
              <a:spLocks/>
            </p:cNvSpPr>
            <p:nvPr/>
          </p:nvSpPr>
          <p:spPr bwMode="auto">
            <a:xfrm>
              <a:off x="3035300" y="2298701"/>
              <a:ext cx="361950" cy="14288"/>
            </a:xfrm>
            <a:custGeom>
              <a:avLst/>
              <a:gdLst>
                <a:gd name="T0" fmla="*/ 94 w 96"/>
                <a:gd name="T1" fmla="*/ 0 h 4"/>
                <a:gd name="T2" fmla="*/ 2 w 96"/>
                <a:gd name="T3" fmla="*/ 0 h 4"/>
                <a:gd name="T4" fmla="*/ 0 w 96"/>
                <a:gd name="T5" fmla="*/ 2 h 4"/>
                <a:gd name="T6" fmla="*/ 2 w 96"/>
                <a:gd name="T7" fmla="*/ 4 h 4"/>
                <a:gd name="T8" fmla="*/ 94 w 96"/>
                <a:gd name="T9" fmla="*/ 4 h 4"/>
                <a:gd name="T10" fmla="*/ 96 w 96"/>
                <a:gd name="T11" fmla="*/ 2 h 4"/>
                <a:gd name="T12" fmla="*/ 94 w 9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">
                  <a:moveTo>
                    <a:pt x="9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5" y="4"/>
                    <a:pt x="96" y="3"/>
                    <a:pt x="96" y="2"/>
                  </a:cubicBezTo>
                  <a:cubicBezTo>
                    <a:pt x="96" y="1"/>
                    <a:pt x="95" y="0"/>
                    <a:pt x="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13" name="Freeform 86"/>
            <p:cNvSpPr>
              <a:spLocks noEditPoints="1"/>
            </p:cNvSpPr>
            <p:nvPr/>
          </p:nvSpPr>
          <p:spPr bwMode="auto">
            <a:xfrm>
              <a:off x="3035300" y="2147888"/>
              <a:ext cx="134937" cy="120650"/>
            </a:xfrm>
            <a:custGeom>
              <a:avLst/>
              <a:gdLst>
                <a:gd name="T0" fmla="*/ 4 w 36"/>
                <a:gd name="T1" fmla="*/ 32 h 32"/>
                <a:gd name="T2" fmla="*/ 32 w 36"/>
                <a:gd name="T3" fmla="*/ 32 h 32"/>
                <a:gd name="T4" fmla="*/ 36 w 36"/>
                <a:gd name="T5" fmla="*/ 28 h 32"/>
                <a:gd name="T6" fmla="*/ 36 w 36"/>
                <a:gd name="T7" fmla="*/ 4 h 32"/>
                <a:gd name="T8" fmla="*/ 32 w 36"/>
                <a:gd name="T9" fmla="*/ 0 h 32"/>
                <a:gd name="T10" fmla="*/ 4 w 36"/>
                <a:gd name="T11" fmla="*/ 0 h 32"/>
                <a:gd name="T12" fmla="*/ 0 w 36"/>
                <a:gd name="T13" fmla="*/ 4 h 32"/>
                <a:gd name="T14" fmla="*/ 0 w 36"/>
                <a:gd name="T15" fmla="*/ 28 h 32"/>
                <a:gd name="T16" fmla="*/ 4 w 36"/>
                <a:gd name="T17" fmla="*/ 32 h 32"/>
                <a:gd name="T18" fmla="*/ 8 w 36"/>
                <a:gd name="T19" fmla="*/ 8 h 32"/>
                <a:gd name="T20" fmla="*/ 28 w 36"/>
                <a:gd name="T21" fmla="*/ 8 h 32"/>
                <a:gd name="T22" fmla="*/ 28 w 36"/>
                <a:gd name="T23" fmla="*/ 24 h 32"/>
                <a:gd name="T24" fmla="*/ 8 w 36"/>
                <a:gd name="T25" fmla="*/ 24 h 32"/>
                <a:gd name="T26" fmla="*/ 8 w 36"/>
                <a:gd name="T27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32">
                  <a:moveTo>
                    <a:pt x="4" y="32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4" y="32"/>
                    <a:pt x="36" y="30"/>
                    <a:pt x="36" y="28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"/>
                    <a:pt x="34" y="0"/>
                    <a:pt x="3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lose/>
                  <a:moveTo>
                    <a:pt x="8" y="8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8" y="24"/>
                    <a:pt x="8" y="24"/>
                    <a:pt x="8" y="24"/>
                  </a:cubicBezTo>
                  <a:lnTo>
                    <a:pt x="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</p:grpSp>
      <p:grpSp>
        <p:nvGrpSpPr>
          <p:cNvPr id="314" name="Group 313"/>
          <p:cNvGrpSpPr/>
          <p:nvPr/>
        </p:nvGrpSpPr>
        <p:grpSpPr>
          <a:xfrm>
            <a:off x="4728019" y="10028059"/>
            <a:ext cx="555248" cy="486965"/>
            <a:chOff x="-1587" y="-1587"/>
            <a:chExt cx="490537" cy="430212"/>
          </a:xfrm>
          <a:solidFill>
            <a:schemeClr val="tx1"/>
          </a:solidFill>
        </p:grpSpPr>
        <p:sp>
          <p:nvSpPr>
            <p:cNvPr id="315" name="Freeform 5"/>
            <p:cNvSpPr>
              <a:spLocks/>
            </p:cNvSpPr>
            <p:nvPr/>
          </p:nvSpPr>
          <p:spPr bwMode="auto">
            <a:xfrm>
              <a:off x="74613" y="74613"/>
              <a:ext cx="176212" cy="115887"/>
            </a:xfrm>
            <a:custGeom>
              <a:avLst/>
              <a:gdLst>
                <a:gd name="T0" fmla="*/ 44 w 46"/>
                <a:gd name="T1" fmla="*/ 0 h 30"/>
                <a:gd name="T2" fmla="*/ 0 w 46"/>
                <a:gd name="T3" fmla="*/ 28 h 30"/>
                <a:gd name="T4" fmla="*/ 2 w 46"/>
                <a:gd name="T5" fmla="*/ 30 h 30"/>
                <a:gd name="T6" fmla="*/ 4 w 46"/>
                <a:gd name="T7" fmla="*/ 28 h 30"/>
                <a:gd name="T8" fmla="*/ 44 w 46"/>
                <a:gd name="T9" fmla="*/ 4 h 30"/>
                <a:gd name="T10" fmla="*/ 46 w 46"/>
                <a:gd name="T11" fmla="*/ 2 h 30"/>
                <a:gd name="T12" fmla="*/ 44 w 46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30">
                  <a:moveTo>
                    <a:pt x="44" y="0"/>
                  </a:moveTo>
                  <a:cubicBezTo>
                    <a:pt x="20" y="0"/>
                    <a:pt x="0" y="13"/>
                    <a:pt x="0" y="28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8"/>
                  </a:cubicBezTo>
                  <a:cubicBezTo>
                    <a:pt x="4" y="15"/>
                    <a:pt x="23" y="4"/>
                    <a:pt x="44" y="4"/>
                  </a:cubicBezTo>
                  <a:cubicBezTo>
                    <a:pt x="45" y="4"/>
                    <a:pt x="46" y="3"/>
                    <a:pt x="46" y="2"/>
                  </a:cubicBezTo>
                  <a:cubicBezTo>
                    <a:pt x="46" y="1"/>
                    <a:pt x="45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16" name="Freeform 6"/>
            <p:cNvSpPr>
              <a:spLocks noEditPoints="1"/>
            </p:cNvSpPr>
            <p:nvPr/>
          </p:nvSpPr>
          <p:spPr bwMode="auto">
            <a:xfrm>
              <a:off x="-1587" y="-1587"/>
              <a:ext cx="490537" cy="430212"/>
            </a:xfrm>
            <a:custGeom>
              <a:avLst/>
              <a:gdLst>
                <a:gd name="T0" fmla="*/ 64 w 128"/>
                <a:gd name="T1" fmla="*/ 0 h 112"/>
                <a:gd name="T2" fmla="*/ 0 w 128"/>
                <a:gd name="T3" fmla="*/ 48 h 112"/>
                <a:gd name="T4" fmla="*/ 28 w 128"/>
                <a:gd name="T5" fmla="*/ 88 h 112"/>
                <a:gd name="T6" fmla="*/ 28 w 128"/>
                <a:gd name="T7" fmla="*/ 88 h 112"/>
                <a:gd name="T8" fmla="*/ 20 w 128"/>
                <a:gd name="T9" fmla="*/ 107 h 112"/>
                <a:gd name="T10" fmla="*/ 20 w 128"/>
                <a:gd name="T11" fmla="*/ 107 h 112"/>
                <a:gd name="T12" fmla="*/ 20 w 128"/>
                <a:gd name="T13" fmla="*/ 108 h 112"/>
                <a:gd name="T14" fmla="*/ 24 w 128"/>
                <a:gd name="T15" fmla="*/ 112 h 112"/>
                <a:gd name="T16" fmla="*/ 25 w 128"/>
                <a:gd name="T17" fmla="*/ 112 h 112"/>
                <a:gd name="T18" fmla="*/ 52 w 128"/>
                <a:gd name="T19" fmla="*/ 95 h 112"/>
                <a:gd name="T20" fmla="*/ 64 w 128"/>
                <a:gd name="T21" fmla="*/ 96 h 112"/>
                <a:gd name="T22" fmla="*/ 128 w 128"/>
                <a:gd name="T23" fmla="*/ 48 h 112"/>
                <a:gd name="T24" fmla="*/ 64 w 128"/>
                <a:gd name="T25" fmla="*/ 0 h 112"/>
                <a:gd name="T26" fmla="*/ 64 w 128"/>
                <a:gd name="T27" fmla="*/ 88 h 112"/>
                <a:gd name="T28" fmla="*/ 53 w 128"/>
                <a:gd name="T29" fmla="*/ 87 h 112"/>
                <a:gd name="T30" fmla="*/ 52 w 128"/>
                <a:gd name="T31" fmla="*/ 87 h 112"/>
                <a:gd name="T32" fmla="*/ 45 w 128"/>
                <a:gd name="T33" fmla="*/ 90 h 112"/>
                <a:gd name="T34" fmla="*/ 33 w 128"/>
                <a:gd name="T35" fmla="*/ 100 h 112"/>
                <a:gd name="T36" fmla="*/ 36 w 128"/>
                <a:gd name="T37" fmla="*/ 88 h 112"/>
                <a:gd name="T38" fmla="*/ 36 w 128"/>
                <a:gd name="T39" fmla="*/ 88 h 112"/>
                <a:gd name="T40" fmla="*/ 32 w 128"/>
                <a:gd name="T41" fmla="*/ 81 h 112"/>
                <a:gd name="T42" fmla="*/ 8 w 128"/>
                <a:gd name="T43" fmla="*/ 48 h 112"/>
                <a:gd name="T44" fmla="*/ 64 w 128"/>
                <a:gd name="T45" fmla="*/ 8 h 112"/>
                <a:gd name="T46" fmla="*/ 120 w 128"/>
                <a:gd name="T47" fmla="*/ 48 h 112"/>
                <a:gd name="T48" fmla="*/ 64 w 128"/>
                <a:gd name="T49" fmla="*/ 8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8" h="112">
                  <a:moveTo>
                    <a:pt x="64" y="0"/>
                  </a:moveTo>
                  <a:cubicBezTo>
                    <a:pt x="29" y="0"/>
                    <a:pt x="0" y="21"/>
                    <a:pt x="0" y="48"/>
                  </a:cubicBezTo>
                  <a:cubicBezTo>
                    <a:pt x="0" y="65"/>
                    <a:pt x="11" y="79"/>
                    <a:pt x="28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95"/>
                    <a:pt x="23" y="103"/>
                    <a:pt x="20" y="107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20" y="107"/>
                    <a:pt x="20" y="108"/>
                    <a:pt x="20" y="108"/>
                  </a:cubicBezTo>
                  <a:cubicBezTo>
                    <a:pt x="20" y="110"/>
                    <a:pt x="22" y="112"/>
                    <a:pt x="24" y="112"/>
                  </a:cubicBezTo>
                  <a:cubicBezTo>
                    <a:pt x="24" y="112"/>
                    <a:pt x="25" y="112"/>
                    <a:pt x="25" y="112"/>
                  </a:cubicBezTo>
                  <a:cubicBezTo>
                    <a:pt x="37" y="110"/>
                    <a:pt x="49" y="98"/>
                    <a:pt x="52" y="95"/>
                  </a:cubicBezTo>
                  <a:cubicBezTo>
                    <a:pt x="56" y="96"/>
                    <a:pt x="60" y="96"/>
                    <a:pt x="64" y="96"/>
                  </a:cubicBezTo>
                  <a:cubicBezTo>
                    <a:pt x="99" y="96"/>
                    <a:pt x="128" y="75"/>
                    <a:pt x="128" y="48"/>
                  </a:cubicBezTo>
                  <a:cubicBezTo>
                    <a:pt x="128" y="21"/>
                    <a:pt x="99" y="0"/>
                    <a:pt x="64" y="0"/>
                  </a:cubicBezTo>
                  <a:close/>
                  <a:moveTo>
                    <a:pt x="64" y="88"/>
                  </a:moveTo>
                  <a:cubicBezTo>
                    <a:pt x="60" y="88"/>
                    <a:pt x="57" y="88"/>
                    <a:pt x="53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49" y="87"/>
                    <a:pt x="47" y="88"/>
                    <a:pt x="45" y="90"/>
                  </a:cubicBezTo>
                  <a:cubicBezTo>
                    <a:pt x="44" y="92"/>
                    <a:pt x="39" y="97"/>
                    <a:pt x="33" y="100"/>
                  </a:cubicBezTo>
                  <a:cubicBezTo>
                    <a:pt x="35" y="97"/>
                    <a:pt x="36" y="93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5"/>
                    <a:pt x="34" y="82"/>
                    <a:pt x="32" y="81"/>
                  </a:cubicBezTo>
                  <a:cubicBezTo>
                    <a:pt x="17" y="73"/>
                    <a:pt x="8" y="61"/>
                    <a:pt x="8" y="48"/>
                  </a:cubicBezTo>
                  <a:cubicBezTo>
                    <a:pt x="8" y="26"/>
                    <a:pt x="33" y="8"/>
                    <a:pt x="64" y="8"/>
                  </a:cubicBezTo>
                  <a:cubicBezTo>
                    <a:pt x="95" y="8"/>
                    <a:pt x="120" y="26"/>
                    <a:pt x="120" y="48"/>
                  </a:cubicBezTo>
                  <a:cubicBezTo>
                    <a:pt x="120" y="70"/>
                    <a:pt x="95" y="88"/>
                    <a:pt x="6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</p:grpSp>
      <p:grpSp>
        <p:nvGrpSpPr>
          <p:cNvPr id="317" name="Group 316"/>
          <p:cNvGrpSpPr/>
          <p:nvPr/>
        </p:nvGrpSpPr>
        <p:grpSpPr>
          <a:xfrm>
            <a:off x="9401620" y="8439947"/>
            <a:ext cx="479464" cy="548464"/>
            <a:chOff x="3175" y="3175"/>
            <a:chExt cx="430213" cy="492125"/>
          </a:xfrm>
          <a:solidFill>
            <a:schemeClr val="tx1"/>
          </a:solidFill>
        </p:grpSpPr>
        <p:sp>
          <p:nvSpPr>
            <p:cNvPr id="318" name="Freeform 10"/>
            <p:cNvSpPr>
              <a:spLocks noEditPoints="1"/>
            </p:cNvSpPr>
            <p:nvPr/>
          </p:nvSpPr>
          <p:spPr bwMode="auto">
            <a:xfrm>
              <a:off x="3175" y="3175"/>
              <a:ext cx="430213" cy="492125"/>
            </a:xfrm>
            <a:custGeom>
              <a:avLst/>
              <a:gdLst>
                <a:gd name="T0" fmla="*/ 112 w 112"/>
                <a:gd name="T1" fmla="*/ 27 h 128"/>
                <a:gd name="T2" fmla="*/ 100 w 112"/>
                <a:gd name="T3" fmla="*/ 16 h 128"/>
                <a:gd name="T4" fmla="*/ 88 w 112"/>
                <a:gd name="T5" fmla="*/ 16 h 128"/>
                <a:gd name="T6" fmla="*/ 88 w 112"/>
                <a:gd name="T7" fmla="*/ 12 h 128"/>
                <a:gd name="T8" fmla="*/ 88 w 112"/>
                <a:gd name="T9" fmla="*/ 12 h 128"/>
                <a:gd name="T10" fmla="*/ 76 w 112"/>
                <a:gd name="T11" fmla="*/ 0 h 128"/>
                <a:gd name="T12" fmla="*/ 36 w 112"/>
                <a:gd name="T13" fmla="*/ 0 h 128"/>
                <a:gd name="T14" fmla="*/ 24 w 112"/>
                <a:gd name="T15" fmla="*/ 12 h 128"/>
                <a:gd name="T16" fmla="*/ 24 w 112"/>
                <a:gd name="T17" fmla="*/ 12 h 128"/>
                <a:gd name="T18" fmla="*/ 24 w 112"/>
                <a:gd name="T19" fmla="*/ 16 h 128"/>
                <a:gd name="T20" fmla="*/ 12 w 112"/>
                <a:gd name="T21" fmla="*/ 16 h 128"/>
                <a:gd name="T22" fmla="*/ 0 w 112"/>
                <a:gd name="T23" fmla="*/ 27 h 128"/>
                <a:gd name="T24" fmla="*/ 0 w 112"/>
                <a:gd name="T25" fmla="*/ 27 h 128"/>
                <a:gd name="T26" fmla="*/ 0 w 112"/>
                <a:gd name="T27" fmla="*/ 32 h 128"/>
                <a:gd name="T28" fmla="*/ 0 w 112"/>
                <a:gd name="T29" fmla="*/ 36 h 128"/>
                <a:gd name="T30" fmla="*/ 8 w 112"/>
                <a:gd name="T31" fmla="*/ 44 h 128"/>
                <a:gd name="T32" fmla="*/ 8 w 112"/>
                <a:gd name="T33" fmla="*/ 44 h 128"/>
                <a:gd name="T34" fmla="*/ 8 w 112"/>
                <a:gd name="T35" fmla="*/ 112 h 128"/>
                <a:gd name="T36" fmla="*/ 24 w 112"/>
                <a:gd name="T37" fmla="*/ 128 h 128"/>
                <a:gd name="T38" fmla="*/ 88 w 112"/>
                <a:gd name="T39" fmla="*/ 128 h 128"/>
                <a:gd name="T40" fmla="*/ 104 w 112"/>
                <a:gd name="T41" fmla="*/ 112 h 128"/>
                <a:gd name="T42" fmla="*/ 104 w 112"/>
                <a:gd name="T43" fmla="*/ 44 h 128"/>
                <a:gd name="T44" fmla="*/ 104 w 112"/>
                <a:gd name="T45" fmla="*/ 44 h 128"/>
                <a:gd name="T46" fmla="*/ 112 w 112"/>
                <a:gd name="T47" fmla="*/ 36 h 128"/>
                <a:gd name="T48" fmla="*/ 112 w 112"/>
                <a:gd name="T49" fmla="*/ 32 h 128"/>
                <a:gd name="T50" fmla="*/ 112 w 112"/>
                <a:gd name="T51" fmla="*/ 27 h 128"/>
                <a:gd name="T52" fmla="*/ 32 w 112"/>
                <a:gd name="T53" fmla="*/ 12 h 128"/>
                <a:gd name="T54" fmla="*/ 36 w 112"/>
                <a:gd name="T55" fmla="*/ 8 h 128"/>
                <a:gd name="T56" fmla="*/ 76 w 112"/>
                <a:gd name="T57" fmla="*/ 8 h 128"/>
                <a:gd name="T58" fmla="*/ 80 w 112"/>
                <a:gd name="T59" fmla="*/ 12 h 128"/>
                <a:gd name="T60" fmla="*/ 80 w 112"/>
                <a:gd name="T61" fmla="*/ 16 h 128"/>
                <a:gd name="T62" fmla="*/ 32 w 112"/>
                <a:gd name="T63" fmla="*/ 16 h 128"/>
                <a:gd name="T64" fmla="*/ 32 w 112"/>
                <a:gd name="T65" fmla="*/ 12 h 128"/>
                <a:gd name="T66" fmla="*/ 96 w 112"/>
                <a:gd name="T67" fmla="*/ 112 h 128"/>
                <a:gd name="T68" fmla="*/ 88 w 112"/>
                <a:gd name="T69" fmla="*/ 120 h 128"/>
                <a:gd name="T70" fmla="*/ 24 w 112"/>
                <a:gd name="T71" fmla="*/ 120 h 128"/>
                <a:gd name="T72" fmla="*/ 16 w 112"/>
                <a:gd name="T73" fmla="*/ 112 h 128"/>
                <a:gd name="T74" fmla="*/ 16 w 112"/>
                <a:gd name="T75" fmla="*/ 44 h 128"/>
                <a:gd name="T76" fmla="*/ 96 w 112"/>
                <a:gd name="T77" fmla="*/ 44 h 128"/>
                <a:gd name="T78" fmla="*/ 96 w 112"/>
                <a:gd name="T79" fmla="*/ 112 h 128"/>
                <a:gd name="T80" fmla="*/ 104 w 112"/>
                <a:gd name="T81" fmla="*/ 32 h 128"/>
                <a:gd name="T82" fmla="*/ 104 w 112"/>
                <a:gd name="T83" fmla="*/ 36 h 128"/>
                <a:gd name="T84" fmla="*/ 8 w 112"/>
                <a:gd name="T85" fmla="*/ 36 h 128"/>
                <a:gd name="T86" fmla="*/ 8 w 112"/>
                <a:gd name="T87" fmla="*/ 32 h 128"/>
                <a:gd name="T88" fmla="*/ 8 w 112"/>
                <a:gd name="T89" fmla="*/ 28 h 128"/>
                <a:gd name="T90" fmla="*/ 12 w 112"/>
                <a:gd name="T91" fmla="*/ 24 h 128"/>
                <a:gd name="T92" fmla="*/ 100 w 112"/>
                <a:gd name="T93" fmla="*/ 24 h 128"/>
                <a:gd name="T94" fmla="*/ 104 w 112"/>
                <a:gd name="T95" fmla="*/ 28 h 128"/>
                <a:gd name="T96" fmla="*/ 104 w 112"/>
                <a:gd name="T97" fmla="*/ 3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2" h="128">
                  <a:moveTo>
                    <a:pt x="112" y="27"/>
                  </a:moveTo>
                  <a:cubicBezTo>
                    <a:pt x="112" y="21"/>
                    <a:pt x="106" y="16"/>
                    <a:pt x="100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5"/>
                    <a:pt x="83" y="0"/>
                    <a:pt x="7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9" y="0"/>
                    <a:pt x="24" y="5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6" y="16"/>
                    <a:pt x="0" y="2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4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21"/>
                    <a:pt x="15" y="128"/>
                    <a:pt x="24" y="128"/>
                  </a:cubicBezTo>
                  <a:cubicBezTo>
                    <a:pt x="88" y="128"/>
                    <a:pt x="88" y="128"/>
                    <a:pt x="88" y="128"/>
                  </a:cubicBezTo>
                  <a:cubicBezTo>
                    <a:pt x="97" y="128"/>
                    <a:pt x="104" y="121"/>
                    <a:pt x="104" y="112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8" y="44"/>
                    <a:pt x="112" y="40"/>
                    <a:pt x="112" y="36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27"/>
                    <a:pt x="112" y="27"/>
                    <a:pt x="112" y="27"/>
                  </a:cubicBezTo>
                  <a:close/>
                  <a:moveTo>
                    <a:pt x="32" y="12"/>
                  </a:moveTo>
                  <a:cubicBezTo>
                    <a:pt x="32" y="10"/>
                    <a:pt x="34" y="8"/>
                    <a:pt x="3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8" y="8"/>
                    <a:pt x="80" y="10"/>
                    <a:pt x="80" y="12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12"/>
                  </a:lnTo>
                  <a:close/>
                  <a:moveTo>
                    <a:pt x="96" y="112"/>
                  </a:moveTo>
                  <a:cubicBezTo>
                    <a:pt x="96" y="116"/>
                    <a:pt x="92" y="120"/>
                    <a:pt x="88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0" y="120"/>
                    <a:pt x="16" y="116"/>
                    <a:pt x="16" y="112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96" y="44"/>
                    <a:pt x="96" y="44"/>
                    <a:pt x="96" y="44"/>
                  </a:cubicBezTo>
                  <a:lnTo>
                    <a:pt x="96" y="112"/>
                  </a:lnTo>
                  <a:close/>
                  <a:moveTo>
                    <a:pt x="104" y="32"/>
                  </a:moveTo>
                  <a:cubicBezTo>
                    <a:pt x="104" y="36"/>
                    <a:pt x="104" y="36"/>
                    <a:pt x="104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6"/>
                    <a:pt x="10" y="24"/>
                    <a:pt x="12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2" y="24"/>
                    <a:pt x="104" y="26"/>
                    <a:pt x="104" y="28"/>
                  </a:cubicBezTo>
                  <a:lnTo>
                    <a:pt x="104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19" name="Freeform 11"/>
            <p:cNvSpPr>
              <a:spLocks noEditPoints="1"/>
            </p:cNvSpPr>
            <p:nvPr/>
          </p:nvSpPr>
          <p:spPr bwMode="auto">
            <a:xfrm>
              <a:off x="95250" y="203200"/>
              <a:ext cx="61913" cy="230188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20" name="Freeform 12"/>
            <p:cNvSpPr>
              <a:spLocks noEditPoints="1"/>
            </p:cNvSpPr>
            <p:nvPr/>
          </p:nvSpPr>
          <p:spPr bwMode="auto">
            <a:xfrm>
              <a:off x="187325" y="203200"/>
              <a:ext cx="61913" cy="230188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21" name="Freeform 13"/>
            <p:cNvSpPr>
              <a:spLocks noEditPoints="1"/>
            </p:cNvSpPr>
            <p:nvPr/>
          </p:nvSpPr>
          <p:spPr bwMode="auto">
            <a:xfrm>
              <a:off x="279400" y="203200"/>
              <a:ext cx="61913" cy="230188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</p:grpSp>
      <p:grpSp>
        <p:nvGrpSpPr>
          <p:cNvPr id="322" name="Group 321"/>
          <p:cNvGrpSpPr/>
          <p:nvPr/>
        </p:nvGrpSpPr>
        <p:grpSpPr>
          <a:xfrm>
            <a:off x="14002068" y="8582239"/>
            <a:ext cx="602216" cy="380040"/>
            <a:chOff x="6351" y="1588"/>
            <a:chExt cx="490538" cy="309563"/>
          </a:xfrm>
          <a:solidFill>
            <a:schemeClr val="tx1"/>
          </a:solidFill>
        </p:grpSpPr>
        <p:sp>
          <p:nvSpPr>
            <p:cNvPr id="323" name="Freeform 17"/>
            <p:cNvSpPr>
              <a:spLocks noEditPoints="1"/>
            </p:cNvSpPr>
            <p:nvPr/>
          </p:nvSpPr>
          <p:spPr bwMode="auto">
            <a:xfrm>
              <a:off x="6351" y="1588"/>
              <a:ext cx="490538" cy="309563"/>
            </a:xfrm>
            <a:custGeom>
              <a:avLst/>
              <a:gdLst>
                <a:gd name="T0" fmla="*/ 128 w 128"/>
                <a:gd name="T1" fmla="*/ 39 h 80"/>
                <a:gd name="T2" fmla="*/ 128 w 128"/>
                <a:gd name="T3" fmla="*/ 39 h 80"/>
                <a:gd name="T4" fmla="*/ 127 w 128"/>
                <a:gd name="T5" fmla="*/ 38 h 80"/>
                <a:gd name="T6" fmla="*/ 127 w 128"/>
                <a:gd name="T7" fmla="*/ 38 h 80"/>
                <a:gd name="T8" fmla="*/ 64 w 128"/>
                <a:gd name="T9" fmla="*/ 0 h 80"/>
                <a:gd name="T10" fmla="*/ 0 w 128"/>
                <a:gd name="T11" fmla="*/ 38 h 80"/>
                <a:gd name="T12" fmla="*/ 0 w 128"/>
                <a:gd name="T13" fmla="*/ 38 h 80"/>
                <a:gd name="T14" fmla="*/ 0 w 128"/>
                <a:gd name="T15" fmla="*/ 39 h 80"/>
                <a:gd name="T16" fmla="*/ 0 w 128"/>
                <a:gd name="T17" fmla="*/ 39 h 80"/>
                <a:gd name="T18" fmla="*/ 0 w 128"/>
                <a:gd name="T19" fmla="*/ 40 h 80"/>
                <a:gd name="T20" fmla="*/ 0 w 128"/>
                <a:gd name="T21" fmla="*/ 41 h 80"/>
                <a:gd name="T22" fmla="*/ 0 w 128"/>
                <a:gd name="T23" fmla="*/ 41 h 80"/>
                <a:gd name="T24" fmla="*/ 0 w 128"/>
                <a:gd name="T25" fmla="*/ 42 h 80"/>
                <a:gd name="T26" fmla="*/ 0 w 128"/>
                <a:gd name="T27" fmla="*/ 42 h 80"/>
                <a:gd name="T28" fmla="*/ 64 w 128"/>
                <a:gd name="T29" fmla="*/ 80 h 80"/>
                <a:gd name="T30" fmla="*/ 127 w 128"/>
                <a:gd name="T31" fmla="*/ 42 h 80"/>
                <a:gd name="T32" fmla="*/ 127 w 128"/>
                <a:gd name="T33" fmla="*/ 42 h 80"/>
                <a:gd name="T34" fmla="*/ 128 w 128"/>
                <a:gd name="T35" fmla="*/ 41 h 80"/>
                <a:gd name="T36" fmla="*/ 128 w 128"/>
                <a:gd name="T37" fmla="*/ 41 h 80"/>
                <a:gd name="T38" fmla="*/ 128 w 128"/>
                <a:gd name="T39" fmla="*/ 40 h 80"/>
                <a:gd name="T40" fmla="*/ 128 w 128"/>
                <a:gd name="T41" fmla="*/ 39 h 80"/>
                <a:gd name="T42" fmla="*/ 64 w 128"/>
                <a:gd name="T43" fmla="*/ 72 h 80"/>
                <a:gd name="T44" fmla="*/ 9 w 128"/>
                <a:gd name="T45" fmla="*/ 40 h 80"/>
                <a:gd name="T46" fmla="*/ 64 w 128"/>
                <a:gd name="T47" fmla="*/ 8 h 80"/>
                <a:gd name="T48" fmla="*/ 119 w 128"/>
                <a:gd name="T49" fmla="*/ 40 h 80"/>
                <a:gd name="T50" fmla="*/ 64 w 128"/>
                <a:gd name="T51" fmla="*/ 7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80">
                  <a:moveTo>
                    <a:pt x="128" y="39"/>
                  </a:moveTo>
                  <a:cubicBezTo>
                    <a:pt x="128" y="39"/>
                    <a:pt x="128" y="39"/>
                    <a:pt x="128" y="39"/>
                  </a:cubicBezTo>
                  <a:cubicBezTo>
                    <a:pt x="128" y="39"/>
                    <a:pt x="128" y="38"/>
                    <a:pt x="127" y="38"/>
                  </a:cubicBezTo>
                  <a:cubicBezTo>
                    <a:pt x="127" y="38"/>
                    <a:pt x="127" y="38"/>
                    <a:pt x="127" y="38"/>
                  </a:cubicBezTo>
                  <a:cubicBezTo>
                    <a:pt x="116" y="16"/>
                    <a:pt x="91" y="0"/>
                    <a:pt x="64" y="0"/>
                  </a:cubicBezTo>
                  <a:cubicBezTo>
                    <a:pt x="37" y="0"/>
                    <a:pt x="12" y="16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40"/>
                    <a:pt x="0" y="40"/>
                  </a:cubicBezTo>
                  <a:cubicBezTo>
                    <a:pt x="0" y="40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64"/>
                    <a:pt x="37" y="80"/>
                    <a:pt x="64" y="80"/>
                  </a:cubicBezTo>
                  <a:cubicBezTo>
                    <a:pt x="91" y="80"/>
                    <a:pt x="116" y="64"/>
                    <a:pt x="127" y="42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8" y="41"/>
                    <a:pt x="128" y="41"/>
                    <a:pt x="128" y="41"/>
                  </a:cubicBezTo>
                  <a:cubicBezTo>
                    <a:pt x="128" y="41"/>
                    <a:pt x="128" y="41"/>
                    <a:pt x="128" y="41"/>
                  </a:cubicBezTo>
                  <a:cubicBezTo>
                    <a:pt x="128" y="41"/>
                    <a:pt x="128" y="40"/>
                    <a:pt x="128" y="40"/>
                  </a:cubicBezTo>
                  <a:cubicBezTo>
                    <a:pt x="128" y="40"/>
                    <a:pt x="128" y="39"/>
                    <a:pt x="128" y="39"/>
                  </a:cubicBezTo>
                  <a:close/>
                  <a:moveTo>
                    <a:pt x="64" y="72"/>
                  </a:moveTo>
                  <a:cubicBezTo>
                    <a:pt x="41" y="72"/>
                    <a:pt x="19" y="59"/>
                    <a:pt x="9" y="40"/>
                  </a:cubicBezTo>
                  <a:cubicBezTo>
                    <a:pt x="20" y="21"/>
                    <a:pt x="41" y="8"/>
                    <a:pt x="64" y="8"/>
                  </a:cubicBezTo>
                  <a:cubicBezTo>
                    <a:pt x="86" y="8"/>
                    <a:pt x="108" y="21"/>
                    <a:pt x="119" y="40"/>
                  </a:cubicBezTo>
                  <a:cubicBezTo>
                    <a:pt x="108" y="59"/>
                    <a:pt x="86" y="72"/>
                    <a:pt x="64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24" name="Freeform 18"/>
            <p:cNvSpPr>
              <a:spLocks/>
            </p:cNvSpPr>
            <p:nvPr/>
          </p:nvSpPr>
          <p:spPr bwMode="auto">
            <a:xfrm>
              <a:off x="190501" y="95251"/>
              <a:ext cx="68263" cy="69850"/>
            </a:xfrm>
            <a:custGeom>
              <a:avLst/>
              <a:gdLst>
                <a:gd name="T0" fmla="*/ 16 w 18"/>
                <a:gd name="T1" fmla="*/ 0 h 18"/>
                <a:gd name="T2" fmla="*/ 16 w 18"/>
                <a:gd name="T3" fmla="*/ 0 h 18"/>
                <a:gd name="T4" fmla="*/ 0 w 18"/>
                <a:gd name="T5" fmla="*/ 16 h 18"/>
                <a:gd name="T6" fmla="*/ 2 w 18"/>
                <a:gd name="T7" fmla="*/ 18 h 18"/>
                <a:gd name="T8" fmla="*/ 4 w 18"/>
                <a:gd name="T9" fmla="*/ 16 h 18"/>
                <a:gd name="T10" fmla="*/ 16 w 18"/>
                <a:gd name="T11" fmla="*/ 4 h 18"/>
                <a:gd name="T12" fmla="*/ 16 w 18"/>
                <a:gd name="T13" fmla="*/ 4 h 18"/>
                <a:gd name="T14" fmla="*/ 18 w 18"/>
                <a:gd name="T15" fmla="*/ 2 h 18"/>
                <a:gd name="T16" fmla="*/ 16 w 18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25" name="Freeform 19"/>
            <p:cNvSpPr>
              <a:spLocks noEditPoints="1"/>
            </p:cNvSpPr>
            <p:nvPr/>
          </p:nvSpPr>
          <p:spPr bwMode="auto">
            <a:xfrm>
              <a:off x="144463" y="47626"/>
              <a:ext cx="214313" cy="217488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2 h 56"/>
                <a:gd name="T12" fmla="*/ 4 w 56"/>
                <a:gd name="T13" fmla="*/ 28 h 56"/>
                <a:gd name="T14" fmla="*/ 28 w 56"/>
                <a:gd name="T15" fmla="*/ 4 h 56"/>
                <a:gd name="T16" fmla="*/ 52 w 56"/>
                <a:gd name="T17" fmla="*/ 28 h 56"/>
                <a:gd name="T18" fmla="*/ 28 w 56"/>
                <a:gd name="T19" fmla="*/ 5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2" y="0"/>
                    <a:pt x="0" y="13"/>
                    <a:pt x="0" y="28"/>
                  </a:cubicBezTo>
                  <a:cubicBezTo>
                    <a:pt x="0" y="43"/>
                    <a:pt x="12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2"/>
                  </a:moveTo>
                  <a:cubicBezTo>
                    <a:pt x="15" y="52"/>
                    <a:pt x="4" y="41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cubicBezTo>
                    <a:pt x="41" y="4"/>
                    <a:pt x="52" y="15"/>
                    <a:pt x="52" y="28"/>
                  </a:cubicBezTo>
                  <a:cubicBezTo>
                    <a:pt x="52" y="41"/>
                    <a:pt x="41" y="52"/>
                    <a:pt x="28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</p:grpSp>
      <p:grpSp>
        <p:nvGrpSpPr>
          <p:cNvPr id="326" name="Group 325"/>
          <p:cNvGrpSpPr/>
          <p:nvPr/>
        </p:nvGrpSpPr>
        <p:grpSpPr>
          <a:xfrm>
            <a:off x="19082067" y="8458513"/>
            <a:ext cx="397413" cy="526488"/>
            <a:chOff x="6351" y="0"/>
            <a:chExt cx="371475" cy="492125"/>
          </a:xfrm>
          <a:solidFill>
            <a:schemeClr val="tx1"/>
          </a:solidFill>
        </p:grpSpPr>
        <p:sp>
          <p:nvSpPr>
            <p:cNvPr id="327" name="Freeform 23"/>
            <p:cNvSpPr>
              <a:spLocks noEditPoints="1"/>
            </p:cNvSpPr>
            <p:nvPr/>
          </p:nvSpPr>
          <p:spPr bwMode="auto">
            <a:xfrm>
              <a:off x="98426" y="88900"/>
              <a:ext cx="185738" cy="184150"/>
            </a:xfrm>
            <a:custGeom>
              <a:avLst/>
              <a:gdLst>
                <a:gd name="T0" fmla="*/ 24 w 48"/>
                <a:gd name="T1" fmla="*/ 48 h 48"/>
                <a:gd name="T2" fmla="*/ 48 w 48"/>
                <a:gd name="T3" fmla="*/ 24 h 48"/>
                <a:gd name="T4" fmla="*/ 24 w 48"/>
                <a:gd name="T5" fmla="*/ 0 h 48"/>
                <a:gd name="T6" fmla="*/ 0 w 48"/>
                <a:gd name="T7" fmla="*/ 24 h 48"/>
                <a:gd name="T8" fmla="*/ 24 w 48"/>
                <a:gd name="T9" fmla="*/ 48 h 48"/>
                <a:gd name="T10" fmla="*/ 24 w 48"/>
                <a:gd name="T11" fmla="*/ 4 h 48"/>
                <a:gd name="T12" fmla="*/ 44 w 48"/>
                <a:gd name="T13" fmla="*/ 24 h 48"/>
                <a:gd name="T14" fmla="*/ 24 w 48"/>
                <a:gd name="T15" fmla="*/ 44 h 48"/>
                <a:gd name="T16" fmla="*/ 4 w 48"/>
                <a:gd name="T17" fmla="*/ 24 h 48"/>
                <a:gd name="T18" fmla="*/ 24 w 48"/>
                <a:gd name="T19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37" y="48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lose/>
                  <a:moveTo>
                    <a:pt x="24" y="4"/>
                  </a:moveTo>
                  <a:cubicBezTo>
                    <a:pt x="35" y="4"/>
                    <a:pt x="44" y="13"/>
                    <a:pt x="44" y="24"/>
                  </a:cubicBezTo>
                  <a:cubicBezTo>
                    <a:pt x="44" y="35"/>
                    <a:pt x="35" y="44"/>
                    <a:pt x="24" y="44"/>
                  </a:cubicBezTo>
                  <a:cubicBezTo>
                    <a:pt x="13" y="44"/>
                    <a:pt x="4" y="3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28" name="Freeform 24"/>
            <p:cNvSpPr>
              <a:spLocks noEditPoints="1"/>
            </p:cNvSpPr>
            <p:nvPr/>
          </p:nvSpPr>
          <p:spPr bwMode="auto">
            <a:xfrm>
              <a:off x="6351" y="0"/>
              <a:ext cx="371475" cy="492125"/>
            </a:xfrm>
            <a:custGeom>
              <a:avLst/>
              <a:gdLst>
                <a:gd name="T0" fmla="*/ 48 w 96"/>
                <a:gd name="T1" fmla="*/ 0 h 128"/>
                <a:gd name="T2" fmla="*/ 0 w 96"/>
                <a:gd name="T3" fmla="*/ 48 h 128"/>
                <a:gd name="T4" fmla="*/ 41 w 96"/>
                <a:gd name="T5" fmla="*/ 125 h 128"/>
                <a:gd name="T6" fmla="*/ 48 w 96"/>
                <a:gd name="T7" fmla="*/ 128 h 128"/>
                <a:gd name="T8" fmla="*/ 48 w 96"/>
                <a:gd name="T9" fmla="*/ 128 h 128"/>
                <a:gd name="T10" fmla="*/ 54 w 96"/>
                <a:gd name="T11" fmla="*/ 125 h 128"/>
                <a:gd name="T12" fmla="*/ 96 w 96"/>
                <a:gd name="T13" fmla="*/ 48 h 128"/>
                <a:gd name="T14" fmla="*/ 48 w 96"/>
                <a:gd name="T15" fmla="*/ 0 h 128"/>
                <a:gd name="T16" fmla="*/ 48 w 96"/>
                <a:gd name="T17" fmla="*/ 120 h 128"/>
                <a:gd name="T18" fmla="*/ 48 w 96"/>
                <a:gd name="T19" fmla="*/ 120 h 128"/>
                <a:gd name="T20" fmla="*/ 47 w 96"/>
                <a:gd name="T21" fmla="*/ 119 h 128"/>
                <a:gd name="T22" fmla="*/ 8 w 96"/>
                <a:gd name="T23" fmla="*/ 48 h 128"/>
                <a:gd name="T24" fmla="*/ 48 w 96"/>
                <a:gd name="T25" fmla="*/ 8 h 128"/>
                <a:gd name="T26" fmla="*/ 88 w 96"/>
                <a:gd name="T27" fmla="*/ 48 h 128"/>
                <a:gd name="T28" fmla="*/ 48 w 96"/>
                <a:gd name="T29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6" h="128">
                  <a:moveTo>
                    <a:pt x="48" y="0"/>
                  </a:moveTo>
                  <a:cubicBezTo>
                    <a:pt x="22" y="0"/>
                    <a:pt x="0" y="21"/>
                    <a:pt x="0" y="48"/>
                  </a:cubicBezTo>
                  <a:cubicBezTo>
                    <a:pt x="0" y="76"/>
                    <a:pt x="24" y="105"/>
                    <a:pt x="41" y="125"/>
                  </a:cubicBezTo>
                  <a:cubicBezTo>
                    <a:pt x="42" y="125"/>
                    <a:pt x="44" y="128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2" y="128"/>
                    <a:pt x="54" y="125"/>
                    <a:pt x="54" y="125"/>
                  </a:cubicBezTo>
                  <a:cubicBezTo>
                    <a:pt x="72" y="105"/>
                    <a:pt x="96" y="76"/>
                    <a:pt x="96" y="48"/>
                  </a:cubicBezTo>
                  <a:cubicBezTo>
                    <a:pt x="96" y="21"/>
                    <a:pt x="74" y="0"/>
                    <a:pt x="48" y="0"/>
                  </a:cubicBezTo>
                  <a:close/>
                  <a:moveTo>
                    <a:pt x="48" y="120"/>
                  </a:move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8" y="120"/>
                    <a:pt x="47" y="119"/>
                  </a:cubicBezTo>
                  <a:cubicBezTo>
                    <a:pt x="33" y="103"/>
                    <a:pt x="8" y="74"/>
                    <a:pt x="8" y="48"/>
                  </a:cubicBezTo>
                  <a:cubicBezTo>
                    <a:pt x="8" y="26"/>
                    <a:pt x="26" y="8"/>
                    <a:pt x="48" y="8"/>
                  </a:cubicBezTo>
                  <a:cubicBezTo>
                    <a:pt x="70" y="8"/>
                    <a:pt x="88" y="26"/>
                    <a:pt x="88" y="48"/>
                  </a:cubicBezTo>
                  <a:cubicBezTo>
                    <a:pt x="88" y="74"/>
                    <a:pt x="63" y="103"/>
                    <a:pt x="48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</p:grpSp>
      <p:sp>
        <p:nvSpPr>
          <p:cNvPr id="329" name="Freeform 28"/>
          <p:cNvSpPr>
            <a:spLocks noEditPoints="1"/>
          </p:cNvSpPr>
          <p:nvPr/>
        </p:nvSpPr>
        <p:spPr bwMode="auto">
          <a:xfrm>
            <a:off x="18878867" y="9985708"/>
            <a:ext cx="542768" cy="537096"/>
          </a:xfrm>
          <a:custGeom>
            <a:avLst/>
            <a:gdLst>
              <a:gd name="T0" fmla="*/ 1291 w 1334"/>
              <a:gd name="T1" fmla="*/ 1169 h 1320"/>
              <a:gd name="T2" fmla="*/ 908 w 1334"/>
              <a:gd name="T3" fmla="*/ 1017 h 1320"/>
              <a:gd name="T4" fmla="*/ 1065 w 1334"/>
              <a:gd name="T5" fmla="*/ 679 h 1320"/>
              <a:gd name="T6" fmla="*/ 960 w 1334"/>
              <a:gd name="T7" fmla="*/ 141 h 1320"/>
              <a:gd name="T8" fmla="*/ 667 w 1334"/>
              <a:gd name="T9" fmla="*/ 0 h 1320"/>
              <a:gd name="T10" fmla="*/ 374 w 1334"/>
              <a:gd name="T11" fmla="*/ 141 h 1320"/>
              <a:gd name="T12" fmla="*/ 269 w 1334"/>
              <a:gd name="T13" fmla="*/ 679 h 1320"/>
              <a:gd name="T14" fmla="*/ 426 w 1334"/>
              <a:gd name="T15" fmla="*/ 1017 h 1320"/>
              <a:gd name="T16" fmla="*/ 44 w 1334"/>
              <a:gd name="T17" fmla="*/ 1169 h 1320"/>
              <a:gd name="T18" fmla="*/ 11 w 1334"/>
              <a:gd name="T19" fmla="*/ 1262 h 1320"/>
              <a:gd name="T20" fmla="*/ 90 w 1334"/>
              <a:gd name="T21" fmla="*/ 1320 h 1320"/>
              <a:gd name="T22" fmla="*/ 1245 w 1334"/>
              <a:gd name="T23" fmla="*/ 1320 h 1320"/>
              <a:gd name="T24" fmla="*/ 1324 w 1334"/>
              <a:gd name="T25" fmla="*/ 1262 h 1320"/>
              <a:gd name="T26" fmla="*/ 1291 w 1334"/>
              <a:gd name="T27" fmla="*/ 1169 h 1320"/>
              <a:gd name="T28" fmla="*/ 843 w 1334"/>
              <a:gd name="T29" fmla="*/ 965 h 1320"/>
              <a:gd name="T30" fmla="*/ 830 w 1334"/>
              <a:gd name="T31" fmla="*/ 983 h 1320"/>
              <a:gd name="T32" fmla="*/ 505 w 1334"/>
              <a:gd name="T33" fmla="*/ 983 h 1320"/>
              <a:gd name="T34" fmla="*/ 491 w 1334"/>
              <a:gd name="T35" fmla="*/ 965 h 1320"/>
              <a:gd name="T36" fmla="*/ 344 w 1334"/>
              <a:gd name="T37" fmla="*/ 444 h 1320"/>
              <a:gd name="T38" fmla="*/ 667 w 1334"/>
              <a:gd name="T39" fmla="*/ 83 h 1320"/>
              <a:gd name="T40" fmla="*/ 991 w 1334"/>
              <a:gd name="T41" fmla="*/ 444 h 1320"/>
              <a:gd name="T42" fmla="*/ 843 w 1334"/>
              <a:gd name="T43" fmla="*/ 965 h 1320"/>
              <a:gd name="T44" fmla="*/ 90 w 1334"/>
              <a:gd name="T45" fmla="*/ 1238 h 1320"/>
              <a:gd name="T46" fmla="*/ 444 w 1334"/>
              <a:gd name="T47" fmla="*/ 1097 h 1320"/>
              <a:gd name="T48" fmla="*/ 546 w 1334"/>
              <a:gd name="T49" fmla="*/ 1075 h 1320"/>
              <a:gd name="T50" fmla="*/ 667 w 1334"/>
              <a:gd name="T51" fmla="*/ 1114 h 1320"/>
              <a:gd name="T52" fmla="*/ 788 w 1334"/>
              <a:gd name="T53" fmla="*/ 1075 h 1320"/>
              <a:gd name="T54" fmla="*/ 891 w 1334"/>
              <a:gd name="T55" fmla="*/ 1097 h 1320"/>
              <a:gd name="T56" fmla="*/ 1245 w 1334"/>
              <a:gd name="T57" fmla="*/ 1238 h 1320"/>
              <a:gd name="T58" fmla="*/ 90 w 1334"/>
              <a:gd name="T59" fmla="*/ 1238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34" h="1320">
                <a:moveTo>
                  <a:pt x="1291" y="1169"/>
                </a:moveTo>
                <a:cubicBezTo>
                  <a:pt x="1282" y="1164"/>
                  <a:pt x="1132" y="1065"/>
                  <a:pt x="908" y="1017"/>
                </a:cubicBezTo>
                <a:cubicBezTo>
                  <a:pt x="990" y="912"/>
                  <a:pt x="1043" y="773"/>
                  <a:pt x="1065" y="679"/>
                </a:cubicBezTo>
                <a:cubicBezTo>
                  <a:pt x="1096" y="550"/>
                  <a:pt x="1084" y="298"/>
                  <a:pt x="960" y="141"/>
                </a:cubicBezTo>
                <a:cubicBezTo>
                  <a:pt x="888" y="49"/>
                  <a:pt x="786" y="0"/>
                  <a:pt x="667" y="0"/>
                </a:cubicBezTo>
                <a:cubicBezTo>
                  <a:pt x="548" y="0"/>
                  <a:pt x="446" y="49"/>
                  <a:pt x="374" y="141"/>
                </a:cubicBezTo>
                <a:cubicBezTo>
                  <a:pt x="250" y="298"/>
                  <a:pt x="238" y="550"/>
                  <a:pt x="269" y="679"/>
                </a:cubicBezTo>
                <a:cubicBezTo>
                  <a:pt x="292" y="773"/>
                  <a:pt x="344" y="912"/>
                  <a:pt x="426" y="1017"/>
                </a:cubicBezTo>
                <a:cubicBezTo>
                  <a:pt x="203" y="1065"/>
                  <a:pt x="52" y="1164"/>
                  <a:pt x="44" y="1169"/>
                </a:cubicBezTo>
                <a:cubicBezTo>
                  <a:pt x="13" y="1189"/>
                  <a:pt x="0" y="1227"/>
                  <a:pt x="11" y="1262"/>
                </a:cubicBezTo>
                <a:cubicBezTo>
                  <a:pt x="21" y="1297"/>
                  <a:pt x="53" y="1320"/>
                  <a:pt x="90" y="1320"/>
                </a:cubicBezTo>
                <a:cubicBezTo>
                  <a:pt x="1245" y="1320"/>
                  <a:pt x="1245" y="1320"/>
                  <a:pt x="1245" y="1320"/>
                </a:cubicBezTo>
                <a:cubicBezTo>
                  <a:pt x="1281" y="1320"/>
                  <a:pt x="1313" y="1297"/>
                  <a:pt x="1324" y="1262"/>
                </a:cubicBezTo>
                <a:cubicBezTo>
                  <a:pt x="1334" y="1227"/>
                  <a:pt x="1321" y="1189"/>
                  <a:pt x="1291" y="1169"/>
                </a:cubicBezTo>
                <a:close/>
                <a:moveTo>
                  <a:pt x="843" y="965"/>
                </a:moveTo>
                <a:cubicBezTo>
                  <a:pt x="830" y="983"/>
                  <a:pt x="830" y="983"/>
                  <a:pt x="830" y="983"/>
                </a:cubicBezTo>
                <a:cubicBezTo>
                  <a:pt x="731" y="1096"/>
                  <a:pt x="603" y="1096"/>
                  <a:pt x="505" y="983"/>
                </a:cubicBezTo>
                <a:cubicBezTo>
                  <a:pt x="491" y="965"/>
                  <a:pt x="491" y="965"/>
                  <a:pt x="491" y="965"/>
                </a:cubicBezTo>
                <a:cubicBezTo>
                  <a:pt x="376" y="820"/>
                  <a:pt x="319" y="627"/>
                  <a:pt x="344" y="444"/>
                </a:cubicBezTo>
                <a:cubicBezTo>
                  <a:pt x="366" y="267"/>
                  <a:pt x="467" y="83"/>
                  <a:pt x="667" y="83"/>
                </a:cubicBezTo>
                <a:cubicBezTo>
                  <a:pt x="867" y="83"/>
                  <a:pt x="968" y="267"/>
                  <a:pt x="991" y="444"/>
                </a:cubicBezTo>
                <a:cubicBezTo>
                  <a:pt x="1015" y="627"/>
                  <a:pt x="958" y="820"/>
                  <a:pt x="843" y="965"/>
                </a:cubicBezTo>
                <a:close/>
                <a:moveTo>
                  <a:pt x="90" y="1238"/>
                </a:moveTo>
                <a:cubicBezTo>
                  <a:pt x="95" y="1234"/>
                  <a:pt x="235" y="1142"/>
                  <a:pt x="444" y="1097"/>
                </a:cubicBezTo>
                <a:cubicBezTo>
                  <a:pt x="546" y="1075"/>
                  <a:pt x="546" y="1075"/>
                  <a:pt x="546" y="1075"/>
                </a:cubicBezTo>
                <a:cubicBezTo>
                  <a:pt x="583" y="1099"/>
                  <a:pt x="623" y="1114"/>
                  <a:pt x="667" y="1114"/>
                </a:cubicBezTo>
                <a:cubicBezTo>
                  <a:pt x="711" y="1114"/>
                  <a:pt x="752" y="1099"/>
                  <a:pt x="788" y="1075"/>
                </a:cubicBezTo>
                <a:cubicBezTo>
                  <a:pt x="891" y="1097"/>
                  <a:pt x="891" y="1097"/>
                  <a:pt x="891" y="1097"/>
                </a:cubicBezTo>
                <a:cubicBezTo>
                  <a:pt x="1098" y="1142"/>
                  <a:pt x="1237" y="1233"/>
                  <a:pt x="1245" y="1238"/>
                </a:cubicBezTo>
                <a:lnTo>
                  <a:pt x="90" y="12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243840" tIns="121920" rIns="243840" bIns="121920" numCol="1" anchor="t" anchorCtr="0" compatLnSpc="1">
            <a:prstTxWarp prst="textNoShape">
              <a:avLst/>
            </a:prstTxWarp>
          </a:bodyPr>
          <a:lstStyle/>
          <a:p>
            <a:endParaRPr lang="id-ID" sz="11467" dirty="0">
              <a:latin typeface="Calibri"/>
            </a:endParaRPr>
          </a:p>
        </p:txBody>
      </p:sp>
      <p:grpSp>
        <p:nvGrpSpPr>
          <p:cNvPr id="330" name="Group 329"/>
          <p:cNvGrpSpPr/>
          <p:nvPr/>
        </p:nvGrpSpPr>
        <p:grpSpPr>
          <a:xfrm>
            <a:off x="18878867" y="5824507"/>
            <a:ext cx="601307" cy="600880"/>
            <a:chOff x="8224838" y="4567238"/>
            <a:chExt cx="2239963" cy="2238375"/>
          </a:xfrm>
          <a:solidFill>
            <a:schemeClr val="tx1"/>
          </a:solidFill>
        </p:grpSpPr>
        <p:sp>
          <p:nvSpPr>
            <p:cNvPr id="331" name="Freeform 13"/>
            <p:cNvSpPr>
              <a:spLocks noEditPoints="1"/>
            </p:cNvSpPr>
            <p:nvPr/>
          </p:nvSpPr>
          <p:spPr bwMode="auto">
            <a:xfrm>
              <a:off x="8224838" y="4567238"/>
              <a:ext cx="2239963" cy="2238375"/>
            </a:xfrm>
            <a:custGeom>
              <a:avLst/>
              <a:gdLst>
                <a:gd name="T0" fmla="*/ 540 w 596"/>
                <a:gd name="T1" fmla="*/ 0 h 596"/>
                <a:gd name="T2" fmla="*/ 130 w 596"/>
                <a:gd name="T3" fmla="*/ 0 h 596"/>
                <a:gd name="T4" fmla="*/ 75 w 596"/>
                <a:gd name="T5" fmla="*/ 56 h 596"/>
                <a:gd name="T6" fmla="*/ 75 w 596"/>
                <a:gd name="T7" fmla="*/ 93 h 596"/>
                <a:gd name="T8" fmla="*/ 56 w 596"/>
                <a:gd name="T9" fmla="*/ 93 h 596"/>
                <a:gd name="T10" fmla="*/ 0 w 596"/>
                <a:gd name="T11" fmla="*/ 149 h 596"/>
                <a:gd name="T12" fmla="*/ 0 w 596"/>
                <a:gd name="T13" fmla="*/ 522 h 596"/>
                <a:gd name="T14" fmla="*/ 75 w 596"/>
                <a:gd name="T15" fmla="*/ 596 h 596"/>
                <a:gd name="T16" fmla="*/ 522 w 596"/>
                <a:gd name="T17" fmla="*/ 596 h 596"/>
                <a:gd name="T18" fmla="*/ 596 w 596"/>
                <a:gd name="T19" fmla="*/ 522 h 596"/>
                <a:gd name="T20" fmla="*/ 596 w 596"/>
                <a:gd name="T21" fmla="*/ 56 h 596"/>
                <a:gd name="T22" fmla="*/ 540 w 596"/>
                <a:gd name="T23" fmla="*/ 0 h 596"/>
                <a:gd name="T24" fmla="*/ 559 w 596"/>
                <a:gd name="T25" fmla="*/ 522 h 596"/>
                <a:gd name="T26" fmla="*/ 522 w 596"/>
                <a:gd name="T27" fmla="*/ 559 h 596"/>
                <a:gd name="T28" fmla="*/ 75 w 596"/>
                <a:gd name="T29" fmla="*/ 559 h 596"/>
                <a:gd name="T30" fmla="*/ 37 w 596"/>
                <a:gd name="T31" fmla="*/ 522 h 596"/>
                <a:gd name="T32" fmla="*/ 37 w 596"/>
                <a:gd name="T33" fmla="*/ 149 h 596"/>
                <a:gd name="T34" fmla="*/ 56 w 596"/>
                <a:gd name="T35" fmla="*/ 130 h 596"/>
                <a:gd name="T36" fmla="*/ 75 w 596"/>
                <a:gd name="T37" fmla="*/ 130 h 596"/>
                <a:gd name="T38" fmla="*/ 75 w 596"/>
                <a:gd name="T39" fmla="*/ 503 h 596"/>
                <a:gd name="T40" fmla="*/ 93 w 596"/>
                <a:gd name="T41" fmla="*/ 522 h 596"/>
                <a:gd name="T42" fmla="*/ 112 w 596"/>
                <a:gd name="T43" fmla="*/ 503 h 596"/>
                <a:gd name="T44" fmla="*/ 112 w 596"/>
                <a:gd name="T45" fmla="*/ 56 h 596"/>
                <a:gd name="T46" fmla="*/ 130 w 596"/>
                <a:gd name="T47" fmla="*/ 37 h 596"/>
                <a:gd name="T48" fmla="*/ 540 w 596"/>
                <a:gd name="T49" fmla="*/ 37 h 596"/>
                <a:gd name="T50" fmla="*/ 559 w 596"/>
                <a:gd name="T51" fmla="*/ 56 h 596"/>
                <a:gd name="T52" fmla="*/ 559 w 596"/>
                <a:gd name="T53" fmla="*/ 522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96" h="596">
                  <a:moveTo>
                    <a:pt x="540" y="0"/>
                  </a:moveTo>
                  <a:cubicBezTo>
                    <a:pt x="130" y="0"/>
                    <a:pt x="130" y="0"/>
                    <a:pt x="130" y="0"/>
                  </a:cubicBezTo>
                  <a:cubicBezTo>
                    <a:pt x="100" y="0"/>
                    <a:pt x="75" y="25"/>
                    <a:pt x="75" y="56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25" y="93"/>
                    <a:pt x="0" y="118"/>
                    <a:pt x="0" y="149"/>
                  </a:cubicBezTo>
                  <a:cubicBezTo>
                    <a:pt x="0" y="522"/>
                    <a:pt x="0" y="522"/>
                    <a:pt x="0" y="522"/>
                  </a:cubicBezTo>
                  <a:cubicBezTo>
                    <a:pt x="0" y="563"/>
                    <a:pt x="33" y="596"/>
                    <a:pt x="75" y="596"/>
                  </a:cubicBezTo>
                  <a:cubicBezTo>
                    <a:pt x="522" y="596"/>
                    <a:pt x="522" y="596"/>
                    <a:pt x="522" y="596"/>
                  </a:cubicBezTo>
                  <a:cubicBezTo>
                    <a:pt x="563" y="596"/>
                    <a:pt x="596" y="563"/>
                    <a:pt x="596" y="522"/>
                  </a:cubicBezTo>
                  <a:cubicBezTo>
                    <a:pt x="596" y="56"/>
                    <a:pt x="596" y="56"/>
                    <a:pt x="596" y="56"/>
                  </a:cubicBezTo>
                  <a:cubicBezTo>
                    <a:pt x="596" y="25"/>
                    <a:pt x="571" y="0"/>
                    <a:pt x="540" y="0"/>
                  </a:cubicBezTo>
                  <a:close/>
                  <a:moveTo>
                    <a:pt x="559" y="522"/>
                  </a:moveTo>
                  <a:cubicBezTo>
                    <a:pt x="559" y="542"/>
                    <a:pt x="542" y="559"/>
                    <a:pt x="522" y="559"/>
                  </a:cubicBezTo>
                  <a:cubicBezTo>
                    <a:pt x="75" y="559"/>
                    <a:pt x="75" y="559"/>
                    <a:pt x="75" y="559"/>
                  </a:cubicBezTo>
                  <a:cubicBezTo>
                    <a:pt x="54" y="559"/>
                    <a:pt x="37" y="542"/>
                    <a:pt x="37" y="522"/>
                  </a:cubicBezTo>
                  <a:cubicBezTo>
                    <a:pt x="37" y="149"/>
                    <a:pt x="37" y="149"/>
                    <a:pt x="37" y="149"/>
                  </a:cubicBezTo>
                  <a:cubicBezTo>
                    <a:pt x="37" y="139"/>
                    <a:pt x="46" y="130"/>
                    <a:pt x="56" y="130"/>
                  </a:cubicBezTo>
                  <a:cubicBezTo>
                    <a:pt x="75" y="130"/>
                    <a:pt x="75" y="130"/>
                    <a:pt x="75" y="130"/>
                  </a:cubicBezTo>
                  <a:cubicBezTo>
                    <a:pt x="75" y="503"/>
                    <a:pt x="75" y="503"/>
                    <a:pt x="75" y="503"/>
                  </a:cubicBezTo>
                  <a:cubicBezTo>
                    <a:pt x="75" y="513"/>
                    <a:pt x="83" y="522"/>
                    <a:pt x="93" y="522"/>
                  </a:cubicBezTo>
                  <a:cubicBezTo>
                    <a:pt x="103" y="522"/>
                    <a:pt x="112" y="513"/>
                    <a:pt x="112" y="503"/>
                  </a:cubicBezTo>
                  <a:cubicBezTo>
                    <a:pt x="112" y="56"/>
                    <a:pt x="112" y="56"/>
                    <a:pt x="112" y="56"/>
                  </a:cubicBezTo>
                  <a:cubicBezTo>
                    <a:pt x="112" y="46"/>
                    <a:pt x="120" y="37"/>
                    <a:pt x="130" y="37"/>
                  </a:cubicBezTo>
                  <a:cubicBezTo>
                    <a:pt x="540" y="37"/>
                    <a:pt x="540" y="37"/>
                    <a:pt x="540" y="37"/>
                  </a:cubicBezTo>
                  <a:cubicBezTo>
                    <a:pt x="550" y="37"/>
                    <a:pt x="559" y="46"/>
                    <a:pt x="559" y="56"/>
                  </a:cubicBezTo>
                  <a:lnTo>
                    <a:pt x="559" y="5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32" name="Freeform 14"/>
            <p:cNvSpPr>
              <a:spLocks/>
            </p:cNvSpPr>
            <p:nvPr/>
          </p:nvSpPr>
          <p:spPr bwMode="auto">
            <a:xfrm>
              <a:off x="9555163" y="5408613"/>
              <a:ext cx="628650" cy="66675"/>
            </a:xfrm>
            <a:custGeom>
              <a:avLst/>
              <a:gdLst>
                <a:gd name="T0" fmla="*/ 9 w 167"/>
                <a:gd name="T1" fmla="*/ 18 h 18"/>
                <a:gd name="T2" fmla="*/ 158 w 167"/>
                <a:gd name="T3" fmla="*/ 18 h 18"/>
                <a:gd name="T4" fmla="*/ 167 w 167"/>
                <a:gd name="T5" fmla="*/ 9 h 18"/>
                <a:gd name="T6" fmla="*/ 158 w 167"/>
                <a:gd name="T7" fmla="*/ 0 h 18"/>
                <a:gd name="T8" fmla="*/ 9 w 167"/>
                <a:gd name="T9" fmla="*/ 0 h 18"/>
                <a:gd name="T10" fmla="*/ 0 w 167"/>
                <a:gd name="T11" fmla="*/ 9 h 18"/>
                <a:gd name="T12" fmla="*/ 9 w 167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18">
                  <a:moveTo>
                    <a:pt x="9" y="18"/>
                  </a:moveTo>
                  <a:cubicBezTo>
                    <a:pt x="158" y="18"/>
                    <a:pt x="158" y="18"/>
                    <a:pt x="158" y="18"/>
                  </a:cubicBezTo>
                  <a:cubicBezTo>
                    <a:pt x="163" y="18"/>
                    <a:pt x="167" y="14"/>
                    <a:pt x="167" y="9"/>
                  </a:cubicBezTo>
                  <a:cubicBezTo>
                    <a:pt x="167" y="4"/>
                    <a:pt x="163" y="0"/>
                    <a:pt x="15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33" name="Freeform 15"/>
            <p:cNvSpPr>
              <a:spLocks/>
            </p:cNvSpPr>
            <p:nvPr/>
          </p:nvSpPr>
          <p:spPr bwMode="auto">
            <a:xfrm>
              <a:off x="9555163" y="5197476"/>
              <a:ext cx="628650" cy="68263"/>
            </a:xfrm>
            <a:custGeom>
              <a:avLst/>
              <a:gdLst>
                <a:gd name="T0" fmla="*/ 9 w 167"/>
                <a:gd name="T1" fmla="*/ 18 h 18"/>
                <a:gd name="T2" fmla="*/ 158 w 167"/>
                <a:gd name="T3" fmla="*/ 18 h 18"/>
                <a:gd name="T4" fmla="*/ 167 w 167"/>
                <a:gd name="T5" fmla="*/ 9 h 18"/>
                <a:gd name="T6" fmla="*/ 158 w 167"/>
                <a:gd name="T7" fmla="*/ 0 h 18"/>
                <a:gd name="T8" fmla="*/ 9 w 167"/>
                <a:gd name="T9" fmla="*/ 0 h 18"/>
                <a:gd name="T10" fmla="*/ 0 w 167"/>
                <a:gd name="T11" fmla="*/ 9 h 18"/>
                <a:gd name="T12" fmla="*/ 9 w 167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18">
                  <a:moveTo>
                    <a:pt x="9" y="18"/>
                  </a:moveTo>
                  <a:cubicBezTo>
                    <a:pt x="158" y="18"/>
                    <a:pt x="158" y="18"/>
                    <a:pt x="158" y="18"/>
                  </a:cubicBezTo>
                  <a:cubicBezTo>
                    <a:pt x="163" y="18"/>
                    <a:pt x="167" y="14"/>
                    <a:pt x="167" y="9"/>
                  </a:cubicBezTo>
                  <a:cubicBezTo>
                    <a:pt x="167" y="4"/>
                    <a:pt x="163" y="0"/>
                    <a:pt x="15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34" name="Freeform 16"/>
            <p:cNvSpPr>
              <a:spLocks/>
            </p:cNvSpPr>
            <p:nvPr/>
          </p:nvSpPr>
          <p:spPr bwMode="auto">
            <a:xfrm>
              <a:off x="9555163" y="4987926"/>
              <a:ext cx="628650" cy="66675"/>
            </a:xfrm>
            <a:custGeom>
              <a:avLst/>
              <a:gdLst>
                <a:gd name="T0" fmla="*/ 9 w 167"/>
                <a:gd name="T1" fmla="*/ 18 h 18"/>
                <a:gd name="T2" fmla="*/ 158 w 167"/>
                <a:gd name="T3" fmla="*/ 18 h 18"/>
                <a:gd name="T4" fmla="*/ 167 w 167"/>
                <a:gd name="T5" fmla="*/ 9 h 18"/>
                <a:gd name="T6" fmla="*/ 158 w 167"/>
                <a:gd name="T7" fmla="*/ 0 h 18"/>
                <a:gd name="T8" fmla="*/ 9 w 167"/>
                <a:gd name="T9" fmla="*/ 0 h 18"/>
                <a:gd name="T10" fmla="*/ 0 w 167"/>
                <a:gd name="T11" fmla="*/ 9 h 18"/>
                <a:gd name="T12" fmla="*/ 9 w 167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18">
                  <a:moveTo>
                    <a:pt x="9" y="18"/>
                  </a:moveTo>
                  <a:cubicBezTo>
                    <a:pt x="158" y="18"/>
                    <a:pt x="158" y="18"/>
                    <a:pt x="158" y="18"/>
                  </a:cubicBezTo>
                  <a:cubicBezTo>
                    <a:pt x="163" y="18"/>
                    <a:pt x="167" y="14"/>
                    <a:pt x="167" y="9"/>
                  </a:cubicBezTo>
                  <a:cubicBezTo>
                    <a:pt x="167" y="4"/>
                    <a:pt x="163" y="0"/>
                    <a:pt x="15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35" name="Freeform 17"/>
            <p:cNvSpPr>
              <a:spLocks/>
            </p:cNvSpPr>
            <p:nvPr/>
          </p:nvSpPr>
          <p:spPr bwMode="auto">
            <a:xfrm>
              <a:off x="8785225" y="6456363"/>
              <a:ext cx="631825" cy="71438"/>
            </a:xfrm>
            <a:custGeom>
              <a:avLst/>
              <a:gdLst>
                <a:gd name="T0" fmla="*/ 158 w 168"/>
                <a:gd name="T1" fmla="*/ 0 h 19"/>
                <a:gd name="T2" fmla="*/ 9 w 168"/>
                <a:gd name="T3" fmla="*/ 0 h 19"/>
                <a:gd name="T4" fmla="*/ 0 w 168"/>
                <a:gd name="T5" fmla="*/ 9 h 19"/>
                <a:gd name="T6" fmla="*/ 9 w 168"/>
                <a:gd name="T7" fmla="*/ 19 h 19"/>
                <a:gd name="T8" fmla="*/ 158 w 168"/>
                <a:gd name="T9" fmla="*/ 19 h 19"/>
                <a:gd name="T10" fmla="*/ 168 w 168"/>
                <a:gd name="T11" fmla="*/ 9 h 19"/>
                <a:gd name="T12" fmla="*/ 158 w 168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19">
                  <a:moveTo>
                    <a:pt x="15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9"/>
                    <a:pt x="9" y="19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63" y="19"/>
                    <a:pt x="168" y="14"/>
                    <a:pt x="168" y="9"/>
                  </a:cubicBezTo>
                  <a:cubicBezTo>
                    <a:pt x="168" y="4"/>
                    <a:pt x="163" y="0"/>
                    <a:pt x="15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36" name="Freeform 18"/>
            <p:cNvSpPr>
              <a:spLocks/>
            </p:cNvSpPr>
            <p:nvPr/>
          </p:nvSpPr>
          <p:spPr bwMode="auto">
            <a:xfrm>
              <a:off x="8785225" y="6245226"/>
              <a:ext cx="631825" cy="71438"/>
            </a:xfrm>
            <a:custGeom>
              <a:avLst/>
              <a:gdLst>
                <a:gd name="T0" fmla="*/ 158 w 168"/>
                <a:gd name="T1" fmla="*/ 0 h 19"/>
                <a:gd name="T2" fmla="*/ 9 w 168"/>
                <a:gd name="T3" fmla="*/ 0 h 19"/>
                <a:gd name="T4" fmla="*/ 0 w 168"/>
                <a:gd name="T5" fmla="*/ 9 h 19"/>
                <a:gd name="T6" fmla="*/ 9 w 168"/>
                <a:gd name="T7" fmla="*/ 19 h 19"/>
                <a:gd name="T8" fmla="*/ 158 w 168"/>
                <a:gd name="T9" fmla="*/ 19 h 19"/>
                <a:gd name="T10" fmla="*/ 168 w 168"/>
                <a:gd name="T11" fmla="*/ 9 h 19"/>
                <a:gd name="T12" fmla="*/ 158 w 168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19">
                  <a:moveTo>
                    <a:pt x="15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63" y="19"/>
                    <a:pt x="168" y="15"/>
                    <a:pt x="168" y="9"/>
                  </a:cubicBezTo>
                  <a:cubicBezTo>
                    <a:pt x="168" y="4"/>
                    <a:pt x="163" y="0"/>
                    <a:pt x="15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37" name="Freeform 19"/>
            <p:cNvSpPr>
              <a:spLocks/>
            </p:cNvSpPr>
            <p:nvPr/>
          </p:nvSpPr>
          <p:spPr bwMode="auto">
            <a:xfrm>
              <a:off x="8785225" y="6035676"/>
              <a:ext cx="631825" cy="71438"/>
            </a:xfrm>
            <a:custGeom>
              <a:avLst/>
              <a:gdLst>
                <a:gd name="T0" fmla="*/ 158 w 168"/>
                <a:gd name="T1" fmla="*/ 0 h 19"/>
                <a:gd name="T2" fmla="*/ 9 w 168"/>
                <a:gd name="T3" fmla="*/ 0 h 19"/>
                <a:gd name="T4" fmla="*/ 0 w 168"/>
                <a:gd name="T5" fmla="*/ 10 h 19"/>
                <a:gd name="T6" fmla="*/ 9 w 168"/>
                <a:gd name="T7" fmla="*/ 19 h 19"/>
                <a:gd name="T8" fmla="*/ 158 w 168"/>
                <a:gd name="T9" fmla="*/ 19 h 19"/>
                <a:gd name="T10" fmla="*/ 168 w 168"/>
                <a:gd name="T11" fmla="*/ 10 h 19"/>
                <a:gd name="T12" fmla="*/ 158 w 168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19">
                  <a:moveTo>
                    <a:pt x="15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63" y="19"/>
                    <a:pt x="168" y="15"/>
                    <a:pt x="168" y="10"/>
                  </a:cubicBezTo>
                  <a:cubicBezTo>
                    <a:pt x="168" y="4"/>
                    <a:pt x="163" y="0"/>
                    <a:pt x="15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38" name="Freeform 20"/>
            <p:cNvSpPr>
              <a:spLocks/>
            </p:cNvSpPr>
            <p:nvPr/>
          </p:nvSpPr>
          <p:spPr bwMode="auto">
            <a:xfrm>
              <a:off x="9555163" y="6456363"/>
              <a:ext cx="631825" cy="71438"/>
            </a:xfrm>
            <a:custGeom>
              <a:avLst/>
              <a:gdLst>
                <a:gd name="T0" fmla="*/ 158 w 168"/>
                <a:gd name="T1" fmla="*/ 0 h 19"/>
                <a:gd name="T2" fmla="*/ 9 w 168"/>
                <a:gd name="T3" fmla="*/ 0 h 19"/>
                <a:gd name="T4" fmla="*/ 0 w 168"/>
                <a:gd name="T5" fmla="*/ 9 h 19"/>
                <a:gd name="T6" fmla="*/ 9 w 168"/>
                <a:gd name="T7" fmla="*/ 19 h 19"/>
                <a:gd name="T8" fmla="*/ 158 w 168"/>
                <a:gd name="T9" fmla="*/ 19 h 19"/>
                <a:gd name="T10" fmla="*/ 168 w 168"/>
                <a:gd name="T11" fmla="*/ 9 h 19"/>
                <a:gd name="T12" fmla="*/ 158 w 168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19">
                  <a:moveTo>
                    <a:pt x="15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9"/>
                    <a:pt x="9" y="19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63" y="19"/>
                    <a:pt x="168" y="14"/>
                    <a:pt x="168" y="9"/>
                  </a:cubicBezTo>
                  <a:cubicBezTo>
                    <a:pt x="168" y="4"/>
                    <a:pt x="163" y="0"/>
                    <a:pt x="15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39" name="Freeform 21"/>
            <p:cNvSpPr>
              <a:spLocks/>
            </p:cNvSpPr>
            <p:nvPr/>
          </p:nvSpPr>
          <p:spPr bwMode="auto">
            <a:xfrm>
              <a:off x="9555163" y="6245226"/>
              <a:ext cx="631825" cy="71438"/>
            </a:xfrm>
            <a:custGeom>
              <a:avLst/>
              <a:gdLst>
                <a:gd name="T0" fmla="*/ 158 w 168"/>
                <a:gd name="T1" fmla="*/ 0 h 19"/>
                <a:gd name="T2" fmla="*/ 9 w 168"/>
                <a:gd name="T3" fmla="*/ 0 h 19"/>
                <a:gd name="T4" fmla="*/ 0 w 168"/>
                <a:gd name="T5" fmla="*/ 9 h 19"/>
                <a:gd name="T6" fmla="*/ 9 w 168"/>
                <a:gd name="T7" fmla="*/ 19 h 19"/>
                <a:gd name="T8" fmla="*/ 158 w 168"/>
                <a:gd name="T9" fmla="*/ 19 h 19"/>
                <a:gd name="T10" fmla="*/ 168 w 168"/>
                <a:gd name="T11" fmla="*/ 9 h 19"/>
                <a:gd name="T12" fmla="*/ 158 w 168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19">
                  <a:moveTo>
                    <a:pt x="15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63" y="19"/>
                    <a:pt x="168" y="15"/>
                    <a:pt x="168" y="9"/>
                  </a:cubicBezTo>
                  <a:cubicBezTo>
                    <a:pt x="168" y="4"/>
                    <a:pt x="163" y="0"/>
                    <a:pt x="15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40" name="Freeform 22"/>
            <p:cNvSpPr>
              <a:spLocks/>
            </p:cNvSpPr>
            <p:nvPr/>
          </p:nvSpPr>
          <p:spPr bwMode="auto">
            <a:xfrm>
              <a:off x="9555163" y="6035676"/>
              <a:ext cx="631825" cy="71438"/>
            </a:xfrm>
            <a:custGeom>
              <a:avLst/>
              <a:gdLst>
                <a:gd name="T0" fmla="*/ 158 w 168"/>
                <a:gd name="T1" fmla="*/ 0 h 19"/>
                <a:gd name="T2" fmla="*/ 9 w 168"/>
                <a:gd name="T3" fmla="*/ 0 h 19"/>
                <a:gd name="T4" fmla="*/ 0 w 168"/>
                <a:gd name="T5" fmla="*/ 10 h 19"/>
                <a:gd name="T6" fmla="*/ 9 w 168"/>
                <a:gd name="T7" fmla="*/ 19 h 19"/>
                <a:gd name="T8" fmla="*/ 158 w 168"/>
                <a:gd name="T9" fmla="*/ 19 h 19"/>
                <a:gd name="T10" fmla="*/ 168 w 168"/>
                <a:gd name="T11" fmla="*/ 10 h 19"/>
                <a:gd name="T12" fmla="*/ 158 w 168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19">
                  <a:moveTo>
                    <a:pt x="15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63" y="19"/>
                    <a:pt x="168" y="15"/>
                    <a:pt x="168" y="10"/>
                  </a:cubicBezTo>
                  <a:cubicBezTo>
                    <a:pt x="168" y="4"/>
                    <a:pt x="163" y="0"/>
                    <a:pt x="15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41" name="Freeform 23"/>
            <p:cNvSpPr>
              <a:spLocks/>
            </p:cNvSpPr>
            <p:nvPr/>
          </p:nvSpPr>
          <p:spPr bwMode="auto">
            <a:xfrm>
              <a:off x="8785225" y="5614988"/>
              <a:ext cx="1401763" cy="71438"/>
            </a:xfrm>
            <a:custGeom>
              <a:avLst/>
              <a:gdLst>
                <a:gd name="T0" fmla="*/ 363 w 373"/>
                <a:gd name="T1" fmla="*/ 0 h 19"/>
                <a:gd name="T2" fmla="*/ 9 w 373"/>
                <a:gd name="T3" fmla="*/ 0 h 19"/>
                <a:gd name="T4" fmla="*/ 0 w 373"/>
                <a:gd name="T5" fmla="*/ 10 h 19"/>
                <a:gd name="T6" fmla="*/ 9 w 373"/>
                <a:gd name="T7" fmla="*/ 19 h 19"/>
                <a:gd name="T8" fmla="*/ 363 w 373"/>
                <a:gd name="T9" fmla="*/ 19 h 19"/>
                <a:gd name="T10" fmla="*/ 373 w 373"/>
                <a:gd name="T11" fmla="*/ 10 h 19"/>
                <a:gd name="T12" fmla="*/ 363 w 373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3" h="19">
                  <a:moveTo>
                    <a:pt x="363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363" y="19"/>
                    <a:pt x="363" y="19"/>
                    <a:pt x="363" y="19"/>
                  </a:cubicBezTo>
                  <a:cubicBezTo>
                    <a:pt x="368" y="19"/>
                    <a:pt x="373" y="15"/>
                    <a:pt x="373" y="10"/>
                  </a:cubicBezTo>
                  <a:cubicBezTo>
                    <a:pt x="373" y="5"/>
                    <a:pt x="368" y="0"/>
                    <a:pt x="3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42" name="Freeform 24"/>
            <p:cNvSpPr>
              <a:spLocks/>
            </p:cNvSpPr>
            <p:nvPr/>
          </p:nvSpPr>
          <p:spPr bwMode="auto">
            <a:xfrm>
              <a:off x="8785225" y="5824538"/>
              <a:ext cx="1401763" cy="71438"/>
            </a:xfrm>
            <a:custGeom>
              <a:avLst/>
              <a:gdLst>
                <a:gd name="T0" fmla="*/ 363 w 373"/>
                <a:gd name="T1" fmla="*/ 0 h 19"/>
                <a:gd name="T2" fmla="*/ 9 w 373"/>
                <a:gd name="T3" fmla="*/ 0 h 19"/>
                <a:gd name="T4" fmla="*/ 0 w 373"/>
                <a:gd name="T5" fmla="*/ 10 h 19"/>
                <a:gd name="T6" fmla="*/ 9 w 373"/>
                <a:gd name="T7" fmla="*/ 19 h 19"/>
                <a:gd name="T8" fmla="*/ 363 w 373"/>
                <a:gd name="T9" fmla="*/ 19 h 19"/>
                <a:gd name="T10" fmla="*/ 373 w 373"/>
                <a:gd name="T11" fmla="*/ 10 h 19"/>
                <a:gd name="T12" fmla="*/ 363 w 373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3" h="19">
                  <a:moveTo>
                    <a:pt x="363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363" y="19"/>
                    <a:pt x="363" y="19"/>
                    <a:pt x="363" y="19"/>
                  </a:cubicBezTo>
                  <a:cubicBezTo>
                    <a:pt x="368" y="19"/>
                    <a:pt x="373" y="15"/>
                    <a:pt x="373" y="10"/>
                  </a:cubicBezTo>
                  <a:cubicBezTo>
                    <a:pt x="373" y="5"/>
                    <a:pt x="368" y="0"/>
                    <a:pt x="3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43" name="Freeform 25"/>
            <p:cNvSpPr>
              <a:spLocks noEditPoints="1"/>
            </p:cNvSpPr>
            <p:nvPr/>
          </p:nvSpPr>
          <p:spPr bwMode="auto">
            <a:xfrm>
              <a:off x="8785225" y="4848226"/>
              <a:ext cx="631825" cy="627063"/>
            </a:xfrm>
            <a:custGeom>
              <a:avLst/>
              <a:gdLst>
                <a:gd name="T0" fmla="*/ 19 w 168"/>
                <a:gd name="T1" fmla="*/ 167 h 167"/>
                <a:gd name="T2" fmla="*/ 149 w 168"/>
                <a:gd name="T3" fmla="*/ 167 h 167"/>
                <a:gd name="T4" fmla="*/ 168 w 168"/>
                <a:gd name="T5" fmla="*/ 148 h 167"/>
                <a:gd name="T6" fmla="*/ 168 w 168"/>
                <a:gd name="T7" fmla="*/ 18 h 167"/>
                <a:gd name="T8" fmla="*/ 149 w 168"/>
                <a:gd name="T9" fmla="*/ 0 h 167"/>
                <a:gd name="T10" fmla="*/ 19 w 168"/>
                <a:gd name="T11" fmla="*/ 0 h 167"/>
                <a:gd name="T12" fmla="*/ 0 w 168"/>
                <a:gd name="T13" fmla="*/ 18 h 167"/>
                <a:gd name="T14" fmla="*/ 0 w 168"/>
                <a:gd name="T15" fmla="*/ 148 h 167"/>
                <a:gd name="T16" fmla="*/ 19 w 168"/>
                <a:gd name="T17" fmla="*/ 167 h 167"/>
                <a:gd name="T18" fmla="*/ 37 w 168"/>
                <a:gd name="T19" fmla="*/ 37 h 167"/>
                <a:gd name="T20" fmla="*/ 130 w 168"/>
                <a:gd name="T21" fmla="*/ 37 h 167"/>
                <a:gd name="T22" fmla="*/ 130 w 168"/>
                <a:gd name="T23" fmla="*/ 130 h 167"/>
                <a:gd name="T24" fmla="*/ 37 w 168"/>
                <a:gd name="T25" fmla="*/ 130 h 167"/>
                <a:gd name="T26" fmla="*/ 37 w 168"/>
                <a:gd name="T27" fmla="*/ 3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8" h="167">
                  <a:moveTo>
                    <a:pt x="19" y="167"/>
                  </a:moveTo>
                  <a:cubicBezTo>
                    <a:pt x="149" y="167"/>
                    <a:pt x="149" y="167"/>
                    <a:pt x="149" y="167"/>
                  </a:cubicBezTo>
                  <a:cubicBezTo>
                    <a:pt x="159" y="167"/>
                    <a:pt x="168" y="159"/>
                    <a:pt x="168" y="148"/>
                  </a:cubicBezTo>
                  <a:cubicBezTo>
                    <a:pt x="168" y="18"/>
                    <a:pt x="168" y="18"/>
                    <a:pt x="168" y="18"/>
                  </a:cubicBezTo>
                  <a:cubicBezTo>
                    <a:pt x="168" y="8"/>
                    <a:pt x="159" y="0"/>
                    <a:pt x="14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9"/>
                    <a:pt x="8" y="167"/>
                    <a:pt x="19" y="167"/>
                  </a:cubicBezTo>
                  <a:close/>
                  <a:moveTo>
                    <a:pt x="37" y="37"/>
                  </a:moveTo>
                  <a:cubicBezTo>
                    <a:pt x="130" y="37"/>
                    <a:pt x="130" y="37"/>
                    <a:pt x="130" y="37"/>
                  </a:cubicBezTo>
                  <a:cubicBezTo>
                    <a:pt x="130" y="130"/>
                    <a:pt x="130" y="130"/>
                    <a:pt x="130" y="130"/>
                  </a:cubicBezTo>
                  <a:cubicBezTo>
                    <a:pt x="37" y="130"/>
                    <a:pt x="37" y="130"/>
                    <a:pt x="37" y="130"/>
                  </a:cubicBezTo>
                  <a:lnTo>
                    <a:pt x="37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</p:grpSp>
      <p:sp>
        <p:nvSpPr>
          <p:cNvPr id="344" name="Freeform 6"/>
          <p:cNvSpPr>
            <a:spLocks noEditPoints="1"/>
          </p:cNvSpPr>
          <p:nvPr/>
        </p:nvSpPr>
        <p:spPr bwMode="auto">
          <a:xfrm>
            <a:off x="6963222" y="8551991"/>
            <a:ext cx="633627" cy="415843"/>
          </a:xfrm>
          <a:custGeom>
            <a:avLst/>
            <a:gdLst>
              <a:gd name="T0" fmla="*/ 284 w 325"/>
              <a:gd name="T1" fmla="*/ 0 h 213"/>
              <a:gd name="T2" fmla="*/ 41 w 325"/>
              <a:gd name="T3" fmla="*/ 0 h 213"/>
              <a:gd name="T4" fmla="*/ 0 w 325"/>
              <a:gd name="T5" fmla="*/ 41 h 213"/>
              <a:gd name="T6" fmla="*/ 0 w 325"/>
              <a:gd name="T7" fmla="*/ 173 h 213"/>
              <a:gd name="T8" fmla="*/ 41 w 325"/>
              <a:gd name="T9" fmla="*/ 213 h 213"/>
              <a:gd name="T10" fmla="*/ 284 w 325"/>
              <a:gd name="T11" fmla="*/ 213 h 213"/>
              <a:gd name="T12" fmla="*/ 325 w 325"/>
              <a:gd name="T13" fmla="*/ 173 h 213"/>
              <a:gd name="T14" fmla="*/ 325 w 325"/>
              <a:gd name="T15" fmla="*/ 41 h 213"/>
              <a:gd name="T16" fmla="*/ 284 w 325"/>
              <a:gd name="T17" fmla="*/ 0 h 213"/>
              <a:gd name="T18" fmla="*/ 20 w 325"/>
              <a:gd name="T19" fmla="*/ 53 h 213"/>
              <a:gd name="T20" fmla="*/ 91 w 325"/>
              <a:gd name="T21" fmla="*/ 107 h 213"/>
              <a:gd name="T22" fmla="*/ 20 w 325"/>
              <a:gd name="T23" fmla="*/ 160 h 213"/>
              <a:gd name="T24" fmla="*/ 20 w 325"/>
              <a:gd name="T25" fmla="*/ 53 h 213"/>
              <a:gd name="T26" fmla="*/ 305 w 325"/>
              <a:gd name="T27" fmla="*/ 173 h 213"/>
              <a:gd name="T28" fmla="*/ 284 w 325"/>
              <a:gd name="T29" fmla="*/ 193 h 213"/>
              <a:gd name="T30" fmla="*/ 41 w 325"/>
              <a:gd name="T31" fmla="*/ 193 h 213"/>
              <a:gd name="T32" fmla="*/ 20 w 325"/>
              <a:gd name="T33" fmla="*/ 173 h 213"/>
              <a:gd name="T34" fmla="*/ 100 w 325"/>
              <a:gd name="T35" fmla="*/ 113 h 213"/>
              <a:gd name="T36" fmla="*/ 144 w 325"/>
              <a:gd name="T37" fmla="*/ 146 h 213"/>
              <a:gd name="T38" fmla="*/ 163 w 325"/>
              <a:gd name="T39" fmla="*/ 152 h 213"/>
              <a:gd name="T40" fmla="*/ 181 w 325"/>
              <a:gd name="T41" fmla="*/ 146 h 213"/>
              <a:gd name="T42" fmla="*/ 225 w 325"/>
              <a:gd name="T43" fmla="*/ 113 h 213"/>
              <a:gd name="T44" fmla="*/ 305 w 325"/>
              <a:gd name="T45" fmla="*/ 173 h 213"/>
              <a:gd name="T46" fmla="*/ 305 w 325"/>
              <a:gd name="T47" fmla="*/ 160 h 213"/>
              <a:gd name="T48" fmla="*/ 234 w 325"/>
              <a:gd name="T49" fmla="*/ 107 h 213"/>
              <a:gd name="T50" fmla="*/ 305 w 325"/>
              <a:gd name="T51" fmla="*/ 53 h 213"/>
              <a:gd name="T52" fmla="*/ 305 w 325"/>
              <a:gd name="T53" fmla="*/ 160 h 213"/>
              <a:gd name="T54" fmla="*/ 175 w 325"/>
              <a:gd name="T55" fmla="*/ 138 h 213"/>
              <a:gd name="T56" fmla="*/ 163 w 325"/>
              <a:gd name="T57" fmla="*/ 142 h 213"/>
              <a:gd name="T58" fmla="*/ 150 w 325"/>
              <a:gd name="T59" fmla="*/ 138 h 213"/>
              <a:gd name="T60" fmla="*/ 108 w 325"/>
              <a:gd name="T61" fmla="*/ 107 h 213"/>
              <a:gd name="T62" fmla="*/ 100 w 325"/>
              <a:gd name="T63" fmla="*/ 100 h 213"/>
              <a:gd name="T64" fmla="*/ 20 w 325"/>
              <a:gd name="T65" fmla="*/ 41 h 213"/>
              <a:gd name="T66" fmla="*/ 20 w 325"/>
              <a:gd name="T67" fmla="*/ 41 h 213"/>
              <a:gd name="T68" fmla="*/ 41 w 325"/>
              <a:gd name="T69" fmla="*/ 20 h 213"/>
              <a:gd name="T70" fmla="*/ 284 w 325"/>
              <a:gd name="T71" fmla="*/ 20 h 213"/>
              <a:gd name="T72" fmla="*/ 305 w 325"/>
              <a:gd name="T73" fmla="*/ 41 h 213"/>
              <a:gd name="T74" fmla="*/ 175 w 325"/>
              <a:gd name="T75" fmla="*/ 138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25" h="213">
                <a:moveTo>
                  <a:pt x="284" y="0"/>
                </a:moveTo>
                <a:cubicBezTo>
                  <a:pt x="41" y="0"/>
                  <a:pt x="41" y="0"/>
                  <a:pt x="41" y="0"/>
                </a:cubicBezTo>
                <a:cubicBezTo>
                  <a:pt x="18" y="0"/>
                  <a:pt x="0" y="18"/>
                  <a:pt x="0" y="41"/>
                </a:cubicBezTo>
                <a:cubicBezTo>
                  <a:pt x="0" y="173"/>
                  <a:pt x="0" y="173"/>
                  <a:pt x="0" y="173"/>
                </a:cubicBezTo>
                <a:cubicBezTo>
                  <a:pt x="0" y="195"/>
                  <a:pt x="18" y="213"/>
                  <a:pt x="41" y="213"/>
                </a:cubicBezTo>
                <a:cubicBezTo>
                  <a:pt x="284" y="213"/>
                  <a:pt x="284" y="213"/>
                  <a:pt x="284" y="213"/>
                </a:cubicBezTo>
                <a:cubicBezTo>
                  <a:pt x="307" y="213"/>
                  <a:pt x="325" y="195"/>
                  <a:pt x="325" y="173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325" y="18"/>
                  <a:pt x="307" y="0"/>
                  <a:pt x="284" y="0"/>
                </a:cubicBezTo>
                <a:close/>
                <a:moveTo>
                  <a:pt x="20" y="53"/>
                </a:moveTo>
                <a:cubicBezTo>
                  <a:pt x="91" y="107"/>
                  <a:pt x="91" y="107"/>
                  <a:pt x="91" y="107"/>
                </a:cubicBezTo>
                <a:cubicBezTo>
                  <a:pt x="20" y="160"/>
                  <a:pt x="20" y="160"/>
                  <a:pt x="20" y="160"/>
                </a:cubicBezTo>
                <a:lnTo>
                  <a:pt x="20" y="53"/>
                </a:lnTo>
                <a:close/>
                <a:moveTo>
                  <a:pt x="305" y="173"/>
                </a:moveTo>
                <a:cubicBezTo>
                  <a:pt x="305" y="184"/>
                  <a:pt x="296" y="193"/>
                  <a:pt x="284" y="193"/>
                </a:cubicBezTo>
                <a:cubicBezTo>
                  <a:pt x="41" y="193"/>
                  <a:pt x="41" y="193"/>
                  <a:pt x="41" y="193"/>
                </a:cubicBezTo>
                <a:cubicBezTo>
                  <a:pt x="30" y="193"/>
                  <a:pt x="20" y="184"/>
                  <a:pt x="20" y="173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50" y="150"/>
                  <a:pt x="156" y="152"/>
                  <a:pt x="163" y="152"/>
                </a:cubicBezTo>
                <a:cubicBezTo>
                  <a:pt x="169" y="152"/>
                  <a:pt x="175" y="150"/>
                  <a:pt x="181" y="146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305" y="173"/>
                  <a:pt x="305" y="173"/>
                  <a:pt x="305" y="173"/>
                </a:cubicBezTo>
                <a:close/>
                <a:moveTo>
                  <a:pt x="305" y="160"/>
                </a:moveTo>
                <a:cubicBezTo>
                  <a:pt x="234" y="107"/>
                  <a:pt x="234" y="107"/>
                  <a:pt x="234" y="107"/>
                </a:cubicBezTo>
                <a:cubicBezTo>
                  <a:pt x="305" y="53"/>
                  <a:pt x="305" y="53"/>
                  <a:pt x="305" y="53"/>
                </a:cubicBezTo>
                <a:lnTo>
                  <a:pt x="305" y="160"/>
                </a:lnTo>
                <a:close/>
                <a:moveTo>
                  <a:pt x="175" y="138"/>
                </a:moveTo>
                <a:cubicBezTo>
                  <a:pt x="171" y="141"/>
                  <a:pt x="167" y="142"/>
                  <a:pt x="163" y="142"/>
                </a:cubicBezTo>
                <a:cubicBezTo>
                  <a:pt x="158" y="142"/>
                  <a:pt x="154" y="141"/>
                  <a:pt x="150" y="138"/>
                </a:cubicBezTo>
                <a:cubicBezTo>
                  <a:pt x="108" y="107"/>
                  <a:pt x="108" y="107"/>
                  <a:pt x="108" y="107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29"/>
                  <a:pt x="30" y="20"/>
                  <a:pt x="41" y="20"/>
                </a:cubicBezTo>
                <a:cubicBezTo>
                  <a:pt x="284" y="20"/>
                  <a:pt x="284" y="20"/>
                  <a:pt x="284" y="20"/>
                </a:cubicBezTo>
                <a:cubicBezTo>
                  <a:pt x="296" y="20"/>
                  <a:pt x="305" y="29"/>
                  <a:pt x="305" y="41"/>
                </a:cubicBezTo>
                <a:lnTo>
                  <a:pt x="175" y="1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243840" tIns="121920" rIns="243840" bIns="121920" numCol="1" anchor="t" anchorCtr="0" compatLnSpc="1">
            <a:prstTxWarp prst="textNoShape">
              <a:avLst/>
            </a:prstTxWarp>
          </a:bodyPr>
          <a:lstStyle/>
          <a:p>
            <a:endParaRPr lang="id-ID" sz="11467" dirty="0">
              <a:latin typeface="Calibri"/>
            </a:endParaRPr>
          </a:p>
        </p:txBody>
      </p:sp>
      <p:sp>
        <p:nvSpPr>
          <p:cNvPr id="345" name="Freeform 26"/>
          <p:cNvSpPr>
            <a:spLocks noEditPoints="1"/>
          </p:cNvSpPr>
          <p:nvPr/>
        </p:nvSpPr>
        <p:spPr bwMode="auto">
          <a:xfrm>
            <a:off x="11697623" y="7151567"/>
            <a:ext cx="501112" cy="486771"/>
          </a:xfrm>
          <a:custGeom>
            <a:avLst/>
            <a:gdLst>
              <a:gd name="T0" fmla="*/ 188 w 263"/>
              <a:gd name="T1" fmla="*/ 0 h 256"/>
              <a:gd name="T2" fmla="*/ 111 w 263"/>
              <a:gd name="T3" fmla="*/ 54 h 256"/>
              <a:gd name="T4" fmla="*/ 111 w 263"/>
              <a:gd name="T5" fmla="*/ 55 h 256"/>
              <a:gd name="T6" fmla="*/ 28 w 263"/>
              <a:gd name="T7" fmla="*/ 138 h 256"/>
              <a:gd name="T8" fmla="*/ 1 w 263"/>
              <a:gd name="T9" fmla="*/ 220 h 256"/>
              <a:gd name="T10" fmla="*/ 28 w 263"/>
              <a:gd name="T11" fmla="*/ 256 h 256"/>
              <a:gd name="T12" fmla="*/ 105 w 263"/>
              <a:gd name="T13" fmla="*/ 237 h 256"/>
              <a:gd name="T14" fmla="*/ 241 w 263"/>
              <a:gd name="T15" fmla="*/ 105 h 256"/>
              <a:gd name="T16" fmla="*/ 128 w 263"/>
              <a:gd name="T17" fmla="*/ 190 h 256"/>
              <a:gd name="T18" fmla="*/ 198 w 263"/>
              <a:gd name="T19" fmla="*/ 94 h 256"/>
              <a:gd name="T20" fmla="*/ 190 w 263"/>
              <a:gd name="T21" fmla="*/ 134 h 256"/>
              <a:gd name="T22" fmla="*/ 128 w 263"/>
              <a:gd name="T23" fmla="*/ 196 h 256"/>
              <a:gd name="T24" fmla="*/ 118 w 263"/>
              <a:gd name="T25" fmla="*/ 162 h 256"/>
              <a:gd name="T26" fmla="*/ 91 w 263"/>
              <a:gd name="T27" fmla="*/ 136 h 256"/>
              <a:gd name="T28" fmla="*/ 184 w 263"/>
              <a:gd name="T29" fmla="*/ 72 h 256"/>
              <a:gd name="T30" fmla="*/ 118 w 263"/>
              <a:gd name="T31" fmla="*/ 162 h 256"/>
              <a:gd name="T32" fmla="*/ 61 w 263"/>
              <a:gd name="T33" fmla="*/ 128 h 256"/>
              <a:gd name="T34" fmla="*/ 159 w 263"/>
              <a:gd name="T35" fmla="*/ 57 h 256"/>
              <a:gd name="T36" fmla="*/ 33 w 263"/>
              <a:gd name="T37" fmla="*/ 239 h 256"/>
              <a:gd name="T38" fmla="*/ 16 w 263"/>
              <a:gd name="T39" fmla="*/ 228 h 256"/>
              <a:gd name="T40" fmla="*/ 25 w 263"/>
              <a:gd name="T41" fmla="*/ 193 h 256"/>
              <a:gd name="T42" fmla="*/ 63 w 263"/>
              <a:gd name="T43" fmla="*/ 231 h 256"/>
              <a:gd name="T44" fmla="*/ 71 w 263"/>
              <a:gd name="T45" fmla="*/ 229 h 256"/>
              <a:gd name="T46" fmla="*/ 27 w 263"/>
              <a:gd name="T47" fmla="*/ 185 h 256"/>
              <a:gd name="T48" fmla="*/ 39 w 263"/>
              <a:gd name="T49" fmla="*/ 150 h 256"/>
              <a:gd name="T50" fmla="*/ 103 w 263"/>
              <a:gd name="T51" fmla="*/ 220 h 256"/>
              <a:gd name="T52" fmla="*/ 71 w 263"/>
              <a:gd name="T53" fmla="*/ 229 h 256"/>
              <a:gd name="T54" fmla="*/ 216 w 263"/>
              <a:gd name="T55" fmla="*/ 108 h 256"/>
              <a:gd name="T56" fmla="*/ 196 w 263"/>
              <a:gd name="T57" fmla="*/ 60 h 256"/>
              <a:gd name="T58" fmla="*/ 162 w 263"/>
              <a:gd name="T59" fmla="*/ 26 h 256"/>
              <a:gd name="T60" fmla="*/ 224 w 263"/>
              <a:gd name="T61" fmla="*/ 32 h 256"/>
              <a:gd name="T62" fmla="*/ 230 w 263"/>
              <a:gd name="T63" fmla="*/ 94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63" h="256">
                <a:moveTo>
                  <a:pt x="235" y="21"/>
                </a:moveTo>
                <a:cubicBezTo>
                  <a:pt x="222" y="8"/>
                  <a:pt x="205" y="0"/>
                  <a:pt x="188" y="0"/>
                </a:cubicBezTo>
                <a:cubicBezTo>
                  <a:pt x="173" y="0"/>
                  <a:pt x="160" y="5"/>
                  <a:pt x="150" y="15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111" y="54"/>
                  <a:pt x="111" y="54"/>
                  <a:pt x="111" y="55"/>
                </a:cubicBezTo>
                <a:cubicBezTo>
                  <a:pt x="111" y="55"/>
                  <a:pt x="111" y="55"/>
                  <a:pt x="111" y="55"/>
                </a:cubicBezTo>
                <a:cubicBezTo>
                  <a:pt x="111" y="55"/>
                  <a:pt x="111" y="55"/>
                  <a:pt x="111" y="55"/>
                </a:cubicBezTo>
                <a:cubicBezTo>
                  <a:pt x="28" y="138"/>
                  <a:pt x="28" y="138"/>
                  <a:pt x="28" y="138"/>
                </a:cubicBezTo>
                <a:cubicBezTo>
                  <a:pt x="24" y="142"/>
                  <a:pt x="22" y="147"/>
                  <a:pt x="20" y="152"/>
                </a:cubicBezTo>
                <a:cubicBezTo>
                  <a:pt x="1" y="220"/>
                  <a:pt x="1" y="220"/>
                  <a:pt x="1" y="220"/>
                </a:cubicBezTo>
                <a:cubicBezTo>
                  <a:pt x="1" y="220"/>
                  <a:pt x="0" y="225"/>
                  <a:pt x="0" y="228"/>
                </a:cubicBezTo>
                <a:cubicBezTo>
                  <a:pt x="0" y="243"/>
                  <a:pt x="13" y="256"/>
                  <a:pt x="28" y="256"/>
                </a:cubicBezTo>
                <a:cubicBezTo>
                  <a:pt x="31" y="256"/>
                  <a:pt x="37" y="255"/>
                  <a:pt x="37" y="255"/>
                </a:cubicBezTo>
                <a:cubicBezTo>
                  <a:pt x="105" y="237"/>
                  <a:pt x="105" y="237"/>
                  <a:pt x="105" y="237"/>
                </a:cubicBezTo>
                <a:cubicBezTo>
                  <a:pt x="110" y="235"/>
                  <a:pt x="115" y="232"/>
                  <a:pt x="119" y="229"/>
                </a:cubicBezTo>
                <a:cubicBezTo>
                  <a:pt x="241" y="105"/>
                  <a:pt x="241" y="105"/>
                  <a:pt x="241" y="105"/>
                </a:cubicBezTo>
                <a:cubicBezTo>
                  <a:pt x="263" y="83"/>
                  <a:pt x="261" y="46"/>
                  <a:pt x="235" y="21"/>
                </a:cubicBezTo>
                <a:close/>
                <a:moveTo>
                  <a:pt x="128" y="190"/>
                </a:moveTo>
                <a:cubicBezTo>
                  <a:pt x="127" y="183"/>
                  <a:pt x="125" y="176"/>
                  <a:pt x="122" y="169"/>
                </a:cubicBezTo>
                <a:cubicBezTo>
                  <a:pt x="198" y="94"/>
                  <a:pt x="198" y="94"/>
                  <a:pt x="198" y="94"/>
                </a:cubicBezTo>
                <a:cubicBezTo>
                  <a:pt x="203" y="108"/>
                  <a:pt x="200" y="124"/>
                  <a:pt x="190" y="134"/>
                </a:cubicBezTo>
                <a:cubicBezTo>
                  <a:pt x="190" y="134"/>
                  <a:pt x="190" y="134"/>
                  <a:pt x="190" y="134"/>
                </a:cubicBezTo>
                <a:cubicBezTo>
                  <a:pt x="190" y="134"/>
                  <a:pt x="190" y="134"/>
                  <a:pt x="190" y="134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194"/>
                  <a:pt x="128" y="192"/>
                  <a:pt x="128" y="190"/>
                </a:cubicBezTo>
                <a:close/>
                <a:moveTo>
                  <a:pt x="118" y="162"/>
                </a:moveTo>
                <a:cubicBezTo>
                  <a:pt x="115" y="157"/>
                  <a:pt x="112" y="152"/>
                  <a:pt x="108" y="148"/>
                </a:cubicBezTo>
                <a:cubicBezTo>
                  <a:pt x="103" y="143"/>
                  <a:pt x="97" y="140"/>
                  <a:pt x="91" y="136"/>
                </a:cubicBezTo>
                <a:cubicBezTo>
                  <a:pt x="168" y="60"/>
                  <a:pt x="168" y="60"/>
                  <a:pt x="168" y="60"/>
                </a:cubicBezTo>
                <a:cubicBezTo>
                  <a:pt x="174" y="63"/>
                  <a:pt x="179" y="66"/>
                  <a:pt x="184" y="72"/>
                </a:cubicBezTo>
                <a:cubicBezTo>
                  <a:pt x="189" y="76"/>
                  <a:pt x="192" y="81"/>
                  <a:pt x="195" y="86"/>
                </a:cubicBezTo>
                <a:lnTo>
                  <a:pt x="118" y="162"/>
                </a:lnTo>
                <a:close/>
                <a:moveTo>
                  <a:pt x="84" y="133"/>
                </a:moveTo>
                <a:cubicBezTo>
                  <a:pt x="76" y="130"/>
                  <a:pt x="69" y="128"/>
                  <a:pt x="61" y="128"/>
                </a:cubicBezTo>
                <a:cubicBezTo>
                  <a:pt x="123" y="66"/>
                  <a:pt x="123" y="66"/>
                  <a:pt x="123" y="66"/>
                </a:cubicBezTo>
                <a:cubicBezTo>
                  <a:pt x="132" y="56"/>
                  <a:pt x="146" y="54"/>
                  <a:pt x="159" y="57"/>
                </a:cubicBezTo>
                <a:lnTo>
                  <a:pt x="84" y="133"/>
                </a:lnTo>
                <a:close/>
                <a:moveTo>
                  <a:pt x="33" y="239"/>
                </a:moveTo>
                <a:cubicBezTo>
                  <a:pt x="32" y="239"/>
                  <a:pt x="30" y="240"/>
                  <a:pt x="28" y="240"/>
                </a:cubicBezTo>
                <a:cubicBezTo>
                  <a:pt x="21" y="240"/>
                  <a:pt x="16" y="235"/>
                  <a:pt x="16" y="228"/>
                </a:cubicBezTo>
                <a:cubicBezTo>
                  <a:pt x="16" y="227"/>
                  <a:pt x="17" y="224"/>
                  <a:pt x="17" y="224"/>
                </a:cubicBezTo>
                <a:cubicBezTo>
                  <a:pt x="25" y="193"/>
                  <a:pt x="25" y="193"/>
                  <a:pt x="25" y="193"/>
                </a:cubicBezTo>
                <a:cubicBezTo>
                  <a:pt x="34" y="193"/>
                  <a:pt x="44" y="196"/>
                  <a:pt x="52" y="204"/>
                </a:cubicBezTo>
                <a:cubicBezTo>
                  <a:pt x="60" y="212"/>
                  <a:pt x="64" y="222"/>
                  <a:pt x="63" y="231"/>
                </a:cubicBezTo>
                <a:lnTo>
                  <a:pt x="33" y="239"/>
                </a:lnTo>
                <a:close/>
                <a:moveTo>
                  <a:pt x="71" y="229"/>
                </a:moveTo>
                <a:cubicBezTo>
                  <a:pt x="71" y="218"/>
                  <a:pt x="66" y="207"/>
                  <a:pt x="58" y="198"/>
                </a:cubicBezTo>
                <a:cubicBezTo>
                  <a:pt x="49" y="190"/>
                  <a:pt x="38" y="185"/>
                  <a:pt x="27" y="185"/>
                </a:cubicBezTo>
                <a:cubicBezTo>
                  <a:pt x="35" y="156"/>
                  <a:pt x="35" y="156"/>
                  <a:pt x="35" y="156"/>
                </a:cubicBezTo>
                <a:cubicBezTo>
                  <a:pt x="36" y="154"/>
                  <a:pt x="37" y="152"/>
                  <a:pt x="39" y="150"/>
                </a:cubicBezTo>
                <a:cubicBezTo>
                  <a:pt x="55" y="139"/>
                  <a:pt x="79" y="142"/>
                  <a:pt x="96" y="160"/>
                </a:cubicBezTo>
                <a:cubicBezTo>
                  <a:pt x="115" y="178"/>
                  <a:pt x="117" y="204"/>
                  <a:pt x="103" y="220"/>
                </a:cubicBezTo>
                <a:cubicBezTo>
                  <a:pt x="103" y="221"/>
                  <a:pt x="102" y="221"/>
                  <a:pt x="101" y="221"/>
                </a:cubicBezTo>
                <a:lnTo>
                  <a:pt x="71" y="229"/>
                </a:lnTo>
                <a:close/>
                <a:moveTo>
                  <a:pt x="230" y="94"/>
                </a:moveTo>
                <a:cubicBezTo>
                  <a:pt x="216" y="108"/>
                  <a:pt x="216" y="108"/>
                  <a:pt x="216" y="108"/>
                </a:cubicBezTo>
                <a:cubicBezTo>
                  <a:pt x="216" y="106"/>
                  <a:pt x="216" y="104"/>
                  <a:pt x="216" y="102"/>
                </a:cubicBezTo>
                <a:cubicBezTo>
                  <a:pt x="215" y="87"/>
                  <a:pt x="207" y="72"/>
                  <a:pt x="196" y="60"/>
                </a:cubicBezTo>
                <a:cubicBezTo>
                  <a:pt x="183" y="47"/>
                  <a:pt x="165" y="40"/>
                  <a:pt x="148" y="40"/>
                </a:cubicBezTo>
                <a:cubicBezTo>
                  <a:pt x="162" y="26"/>
                  <a:pt x="162" y="26"/>
                  <a:pt x="162" y="26"/>
                </a:cubicBezTo>
                <a:cubicBezTo>
                  <a:pt x="168" y="20"/>
                  <a:pt x="177" y="16"/>
                  <a:pt x="188" y="16"/>
                </a:cubicBezTo>
                <a:cubicBezTo>
                  <a:pt x="200" y="16"/>
                  <a:pt x="214" y="22"/>
                  <a:pt x="224" y="32"/>
                </a:cubicBezTo>
                <a:cubicBezTo>
                  <a:pt x="233" y="41"/>
                  <a:pt x="239" y="53"/>
                  <a:pt x="240" y="65"/>
                </a:cubicBezTo>
                <a:cubicBezTo>
                  <a:pt x="241" y="76"/>
                  <a:pt x="237" y="87"/>
                  <a:pt x="230" y="9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243840" tIns="121920" rIns="243840" bIns="121920" numCol="1" anchor="t" anchorCtr="0" compatLnSpc="1">
            <a:prstTxWarp prst="textNoShape">
              <a:avLst/>
            </a:prstTxWarp>
          </a:bodyPr>
          <a:lstStyle/>
          <a:p>
            <a:endParaRPr lang="id-ID" sz="11467" dirty="0">
              <a:latin typeface="Calibri"/>
            </a:endParaRPr>
          </a:p>
        </p:txBody>
      </p:sp>
      <p:grpSp>
        <p:nvGrpSpPr>
          <p:cNvPr id="346" name="Group 345"/>
          <p:cNvGrpSpPr/>
          <p:nvPr/>
        </p:nvGrpSpPr>
        <p:grpSpPr>
          <a:xfrm>
            <a:off x="1883221" y="4494260"/>
            <a:ext cx="721565" cy="551645"/>
            <a:chOff x="4419600" y="-561975"/>
            <a:chExt cx="1449388" cy="1108075"/>
          </a:xfrm>
          <a:solidFill>
            <a:schemeClr val="tx1"/>
          </a:solidFill>
        </p:grpSpPr>
        <p:sp>
          <p:nvSpPr>
            <p:cNvPr id="347" name="Freeform 11"/>
            <p:cNvSpPr>
              <a:spLocks noEditPoints="1"/>
            </p:cNvSpPr>
            <p:nvPr/>
          </p:nvSpPr>
          <p:spPr bwMode="auto">
            <a:xfrm>
              <a:off x="4600575" y="-395288"/>
              <a:ext cx="914400" cy="719138"/>
            </a:xfrm>
            <a:custGeom>
              <a:avLst/>
              <a:gdLst>
                <a:gd name="T0" fmla="*/ 217 w 243"/>
                <a:gd name="T1" fmla="*/ 10 h 191"/>
                <a:gd name="T2" fmla="*/ 121 w 243"/>
                <a:gd name="T3" fmla="*/ 0 h 191"/>
                <a:gd name="T4" fmla="*/ 25 w 243"/>
                <a:gd name="T5" fmla="*/ 10 h 191"/>
                <a:gd name="T6" fmla="*/ 17 w 243"/>
                <a:gd name="T7" fmla="*/ 18 h 191"/>
                <a:gd name="T8" fmla="*/ 17 w 243"/>
                <a:gd name="T9" fmla="*/ 173 h 191"/>
                <a:gd name="T10" fmla="*/ 25 w 243"/>
                <a:gd name="T11" fmla="*/ 181 h 191"/>
                <a:gd name="T12" fmla="*/ 121 w 243"/>
                <a:gd name="T13" fmla="*/ 191 h 191"/>
                <a:gd name="T14" fmla="*/ 217 w 243"/>
                <a:gd name="T15" fmla="*/ 181 h 191"/>
                <a:gd name="T16" fmla="*/ 226 w 243"/>
                <a:gd name="T17" fmla="*/ 173 h 191"/>
                <a:gd name="T18" fmla="*/ 226 w 243"/>
                <a:gd name="T19" fmla="*/ 18 h 191"/>
                <a:gd name="T20" fmla="*/ 217 w 243"/>
                <a:gd name="T21" fmla="*/ 10 h 191"/>
                <a:gd name="T22" fmla="*/ 215 w 243"/>
                <a:gd name="T23" fmla="*/ 170 h 191"/>
                <a:gd name="T24" fmla="*/ 28 w 243"/>
                <a:gd name="T25" fmla="*/ 170 h 191"/>
                <a:gd name="T26" fmla="*/ 28 w 243"/>
                <a:gd name="T27" fmla="*/ 22 h 191"/>
                <a:gd name="T28" fmla="*/ 215 w 243"/>
                <a:gd name="T29" fmla="*/ 22 h 191"/>
                <a:gd name="T30" fmla="*/ 215 w 243"/>
                <a:gd name="T31" fmla="*/ 17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3" h="191">
                  <a:moveTo>
                    <a:pt x="217" y="10"/>
                  </a:moveTo>
                  <a:cubicBezTo>
                    <a:pt x="185" y="4"/>
                    <a:pt x="153" y="0"/>
                    <a:pt x="121" y="0"/>
                  </a:cubicBezTo>
                  <a:cubicBezTo>
                    <a:pt x="89" y="0"/>
                    <a:pt x="57" y="4"/>
                    <a:pt x="25" y="10"/>
                  </a:cubicBezTo>
                  <a:cubicBezTo>
                    <a:pt x="21" y="11"/>
                    <a:pt x="18" y="14"/>
                    <a:pt x="17" y="18"/>
                  </a:cubicBezTo>
                  <a:cubicBezTo>
                    <a:pt x="0" y="70"/>
                    <a:pt x="0" y="122"/>
                    <a:pt x="17" y="173"/>
                  </a:cubicBezTo>
                  <a:cubicBezTo>
                    <a:pt x="18" y="177"/>
                    <a:pt x="21" y="180"/>
                    <a:pt x="25" y="181"/>
                  </a:cubicBezTo>
                  <a:cubicBezTo>
                    <a:pt x="57" y="188"/>
                    <a:pt x="89" y="191"/>
                    <a:pt x="121" y="191"/>
                  </a:cubicBezTo>
                  <a:cubicBezTo>
                    <a:pt x="153" y="191"/>
                    <a:pt x="185" y="188"/>
                    <a:pt x="217" y="181"/>
                  </a:cubicBezTo>
                  <a:cubicBezTo>
                    <a:pt x="221" y="180"/>
                    <a:pt x="225" y="177"/>
                    <a:pt x="226" y="173"/>
                  </a:cubicBezTo>
                  <a:cubicBezTo>
                    <a:pt x="243" y="122"/>
                    <a:pt x="243" y="70"/>
                    <a:pt x="226" y="18"/>
                  </a:cubicBezTo>
                  <a:cubicBezTo>
                    <a:pt x="225" y="14"/>
                    <a:pt x="221" y="11"/>
                    <a:pt x="217" y="10"/>
                  </a:cubicBezTo>
                  <a:close/>
                  <a:moveTo>
                    <a:pt x="215" y="170"/>
                  </a:moveTo>
                  <a:cubicBezTo>
                    <a:pt x="152" y="183"/>
                    <a:pt x="90" y="183"/>
                    <a:pt x="28" y="170"/>
                  </a:cubicBezTo>
                  <a:cubicBezTo>
                    <a:pt x="11" y="120"/>
                    <a:pt x="11" y="71"/>
                    <a:pt x="28" y="22"/>
                  </a:cubicBezTo>
                  <a:cubicBezTo>
                    <a:pt x="90" y="9"/>
                    <a:pt x="152" y="9"/>
                    <a:pt x="215" y="22"/>
                  </a:cubicBezTo>
                  <a:cubicBezTo>
                    <a:pt x="231" y="71"/>
                    <a:pt x="231" y="120"/>
                    <a:pt x="215" y="1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48" name="Freeform 12"/>
            <p:cNvSpPr>
              <a:spLocks noEditPoints="1"/>
            </p:cNvSpPr>
            <p:nvPr/>
          </p:nvSpPr>
          <p:spPr bwMode="auto">
            <a:xfrm>
              <a:off x="4419600" y="-561975"/>
              <a:ext cx="1449388" cy="1108075"/>
            </a:xfrm>
            <a:custGeom>
              <a:avLst/>
              <a:gdLst>
                <a:gd name="T0" fmla="*/ 367 w 385"/>
                <a:gd name="T1" fmla="*/ 27 h 294"/>
                <a:gd name="T2" fmla="*/ 347 w 385"/>
                <a:gd name="T3" fmla="*/ 9 h 294"/>
                <a:gd name="T4" fmla="*/ 193 w 385"/>
                <a:gd name="T5" fmla="*/ 0 h 294"/>
                <a:gd name="T6" fmla="*/ 38 w 385"/>
                <a:gd name="T7" fmla="*/ 9 h 294"/>
                <a:gd name="T8" fmla="*/ 18 w 385"/>
                <a:gd name="T9" fmla="*/ 27 h 294"/>
                <a:gd name="T10" fmla="*/ 18 w 385"/>
                <a:gd name="T11" fmla="*/ 255 h 294"/>
                <a:gd name="T12" fmla="*/ 38 w 385"/>
                <a:gd name="T13" fmla="*/ 273 h 294"/>
                <a:gd name="T14" fmla="*/ 113 w 385"/>
                <a:gd name="T15" fmla="*/ 279 h 294"/>
                <a:gd name="T16" fmla="*/ 111 w 385"/>
                <a:gd name="T17" fmla="*/ 282 h 294"/>
                <a:gd name="T18" fmla="*/ 193 w 385"/>
                <a:gd name="T19" fmla="*/ 294 h 294"/>
                <a:gd name="T20" fmla="*/ 275 w 385"/>
                <a:gd name="T21" fmla="*/ 282 h 294"/>
                <a:gd name="T22" fmla="*/ 273 w 385"/>
                <a:gd name="T23" fmla="*/ 279 h 294"/>
                <a:gd name="T24" fmla="*/ 347 w 385"/>
                <a:gd name="T25" fmla="*/ 273 h 294"/>
                <a:gd name="T26" fmla="*/ 367 w 385"/>
                <a:gd name="T27" fmla="*/ 255 h 294"/>
                <a:gd name="T28" fmla="*/ 367 w 385"/>
                <a:gd name="T29" fmla="*/ 27 h 294"/>
                <a:gd name="T30" fmla="*/ 344 w 385"/>
                <a:gd name="T31" fmla="*/ 249 h 294"/>
                <a:gd name="T32" fmla="*/ 41 w 385"/>
                <a:gd name="T33" fmla="*/ 249 h 294"/>
                <a:gd name="T34" fmla="*/ 41 w 385"/>
                <a:gd name="T35" fmla="*/ 33 h 294"/>
                <a:gd name="T36" fmla="*/ 344 w 385"/>
                <a:gd name="T37" fmla="*/ 33 h 294"/>
                <a:gd name="T38" fmla="*/ 344 w 385"/>
                <a:gd name="T39" fmla="*/ 249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5" h="294">
                  <a:moveTo>
                    <a:pt x="367" y="27"/>
                  </a:moveTo>
                  <a:cubicBezTo>
                    <a:pt x="365" y="18"/>
                    <a:pt x="357" y="11"/>
                    <a:pt x="347" y="9"/>
                  </a:cubicBezTo>
                  <a:cubicBezTo>
                    <a:pt x="296" y="3"/>
                    <a:pt x="244" y="0"/>
                    <a:pt x="193" y="0"/>
                  </a:cubicBezTo>
                  <a:cubicBezTo>
                    <a:pt x="142" y="0"/>
                    <a:pt x="90" y="3"/>
                    <a:pt x="38" y="9"/>
                  </a:cubicBezTo>
                  <a:cubicBezTo>
                    <a:pt x="29" y="11"/>
                    <a:pt x="21" y="18"/>
                    <a:pt x="18" y="27"/>
                  </a:cubicBezTo>
                  <a:cubicBezTo>
                    <a:pt x="0" y="103"/>
                    <a:pt x="0" y="179"/>
                    <a:pt x="18" y="255"/>
                  </a:cubicBezTo>
                  <a:cubicBezTo>
                    <a:pt x="21" y="264"/>
                    <a:pt x="29" y="272"/>
                    <a:pt x="38" y="273"/>
                  </a:cubicBezTo>
                  <a:cubicBezTo>
                    <a:pt x="63" y="276"/>
                    <a:pt x="88" y="278"/>
                    <a:pt x="113" y="279"/>
                  </a:cubicBezTo>
                  <a:cubicBezTo>
                    <a:pt x="111" y="280"/>
                    <a:pt x="111" y="281"/>
                    <a:pt x="111" y="282"/>
                  </a:cubicBezTo>
                  <a:cubicBezTo>
                    <a:pt x="111" y="289"/>
                    <a:pt x="147" y="294"/>
                    <a:pt x="193" y="294"/>
                  </a:cubicBezTo>
                  <a:cubicBezTo>
                    <a:pt x="238" y="294"/>
                    <a:pt x="275" y="289"/>
                    <a:pt x="275" y="282"/>
                  </a:cubicBezTo>
                  <a:cubicBezTo>
                    <a:pt x="275" y="281"/>
                    <a:pt x="274" y="280"/>
                    <a:pt x="273" y="279"/>
                  </a:cubicBezTo>
                  <a:cubicBezTo>
                    <a:pt x="298" y="278"/>
                    <a:pt x="323" y="276"/>
                    <a:pt x="347" y="273"/>
                  </a:cubicBezTo>
                  <a:cubicBezTo>
                    <a:pt x="357" y="272"/>
                    <a:pt x="365" y="264"/>
                    <a:pt x="367" y="255"/>
                  </a:cubicBezTo>
                  <a:cubicBezTo>
                    <a:pt x="385" y="179"/>
                    <a:pt x="385" y="103"/>
                    <a:pt x="367" y="27"/>
                  </a:cubicBezTo>
                  <a:close/>
                  <a:moveTo>
                    <a:pt x="344" y="249"/>
                  </a:moveTo>
                  <a:cubicBezTo>
                    <a:pt x="243" y="262"/>
                    <a:pt x="142" y="262"/>
                    <a:pt x="41" y="249"/>
                  </a:cubicBezTo>
                  <a:cubicBezTo>
                    <a:pt x="24" y="177"/>
                    <a:pt x="24" y="105"/>
                    <a:pt x="41" y="33"/>
                  </a:cubicBezTo>
                  <a:cubicBezTo>
                    <a:pt x="142" y="20"/>
                    <a:pt x="243" y="20"/>
                    <a:pt x="344" y="33"/>
                  </a:cubicBezTo>
                  <a:cubicBezTo>
                    <a:pt x="362" y="105"/>
                    <a:pt x="362" y="177"/>
                    <a:pt x="344" y="2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49" name="Freeform 13"/>
            <p:cNvSpPr>
              <a:spLocks noEditPoints="1"/>
            </p:cNvSpPr>
            <p:nvPr/>
          </p:nvSpPr>
          <p:spPr bwMode="auto">
            <a:xfrm>
              <a:off x="5545138" y="-339725"/>
              <a:ext cx="131763" cy="131763"/>
            </a:xfrm>
            <a:custGeom>
              <a:avLst/>
              <a:gdLst>
                <a:gd name="T0" fmla="*/ 17 w 35"/>
                <a:gd name="T1" fmla="*/ 35 h 35"/>
                <a:gd name="T2" fmla="*/ 35 w 35"/>
                <a:gd name="T3" fmla="*/ 17 h 35"/>
                <a:gd name="T4" fmla="*/ 17 w 35"/>
                <a:gd name="T5" fmla="*/ 0 h 35"/>
                <a:gd name="T6" fmla="*/ 0 w 35"/>
                <a:gd name="T7" fmla="*/ 17 h 35"/>
                <a:gd name="T8" fmla="*/ 17 w 35"/>
                <a:gd name="T9" fmla="*/ 35 h 35"/>
                <a:gd name="T10" fmla="*/ 17 w 35"/>
                <a:gd name="T11" fmla="*/ 12 h 35"/>
                <a:gd name="T12" fmla="*/ 23 w 35"/>
                <a:gd name="T13" fmla="*/ 17 h 35"/>
                <a:gd name="T14" fmla="*/ 17 w 35"/>
                <a:gd name="T15" fmla="*/ 23 h 35"/>
                <a:gd name="T16" fmla="*/ 11 w 35"/>
                <a:gd name="T17" fmla="*/ 17 h 35"/>
                <a:gd name="T18" fmla="*/ 17 w 35"/>
                <a:gd name="T19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5">
                  <a:moveTo>
                    <a:pt x="17" y="35"/>
                  </a:moveTo>
                  <a:cubicBezTo>
                    <a:pt x="27" y="35"/>
                    <a:pt x="35" y="27"/>
                    <a:pt x="35" y="17"/>
                  </a:cubicBezTo>
                  <a:cubicBezTo>
                    <a:pt x="35" y="8"/>
                    <a:pt x="27" y="0"/>
                    <a:pt x="17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27"/>
                    <a:pt x="7" y="35"/>
                    <a:pt x="17" y="35"/>
                  </a:cubicBezTo>
                  <a:close/>
                  <a:moveTo>
                    <a:pt x="17" y="12"/>
                  </a:moveTo>
                  <a:cubicBezTo>
                    <a:pt x="20" y="12"/>
                    <a:pt x="23" y="14"/>
                    <a:pt x="23" y="17"/>
                  </a:cubicBezTo>
                  <a:cubicBezTo>
                    <a:pt x="23" y="21"/>
                    <a:pt x="20" y="23"/>
                    <a:pt x="17" y="23"/>
                  </a:cubicBezTo>
                  <a:cubicBezTo>
                    <a:pt x="14" y="23"/>
                    <a:pt x="11" y="21"/>
                    <a:pt x="11" y="17"/>
                  </a:cubicBezTo>
                  <a:cubicBezTo>
                    <a:pt x="11" y="14"/>
                    <a:pt x="14" y="12"/>
                    <a:pt x="1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50" name="Freeform 14"/>
            <p:cNvSpPr>
              <a:spLocks/>
            </p:cNvSpPr>
            <p:nvPr/>
          </p:nvSpPr>
          <p:spPr bwMode="auto">
            <a:xfrm>
              <a:off x="5499100" y="236538"/>
              <a:ext cx="177800" cy="41275"/>
            </a:xfrm>
            <a:custGeom>
              <a:avLst/>
              <a:gdLst>
                <a:gd name="T0" fmla="*/ 41 w 47"/>
                <a:gd name="T1" fmla="*/ 0 h 11"/>
                <a:gd name="T2" fmla="*/ 6 w 47"/>
                <a:gd name="T3" fmla="*/ 0 h 11"/>
                <a:gd name="T4" fmla="*/ 0 w 47"/>
                <a:gd name="T5" fmla="*/ 5 h 11"/>
                <a:gd name="T6" fmla="*/ 6 w 47"/>
                <a:gd name="T7" fmla="*/ 11 h 11"/>
                <a:gd name="T8" fmla="*/ 41 w 47"/>
                <a:gd name="T9" fmla="*/ 11 h 11"/>
                <a:gd name="T10" fmla="*/ 47 w 47"/>
                <a:gd name="T11" fmla="*/ 5 h 11"/>
                <a:gd name="T12" fmla="*/ 41 w 47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11">
                  <a:moveTo>
                    <a:pt x="41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9"/>
                    <a:pt x="2" y="11"/>
                    <a:pt x="6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4" y="11"/>
                    <a:pt x="47" y="9"/>
                    <a:pt x="47" y="5"/>
                  </a:cubicBezTo>
                  <a:cubicBezTo>
                    <a:pt x="47" y="2"/>
                    <a:pt x="44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51" name="Freeform 15"/>
            <p:cNvSpPr>
              <a:spLocks/>
            </p:cNvSpPr>
            <p:nvPr/>
          </p:nvSpPr>
          <p:spPr bwMode="auto">
            <a:xfrm>
              <a:off x="5545138" y="101600"/>
              <a:ext cx="176213" cy="44450"/>
            </a:xfrm>
            <a:custGeom>
              <a:avLst/>
              <a:gdLst>
                <a:gd name="T0" fmla="*/ 41 w 47"/>
                <a:gd name="T1" fmla="*/ 0 h 12"/>
                <a:gd name="T2" fmla="*/ 5 w 47"/>
                <a:gd name="T3" fmla="*/ 0 h 12"/>
                <a:gd name="T4" fmla="*/ 0 w 47"/>
                <a:gd name="T5" fmla="*/ 6 h 12"/>
                <a:gd name="T6" fmla="*/ 5 w 47"/>
                <a:gd name="T7" fmla="*/ 12 h 12"/>
                <a:gd name="T8" fmla="*/ 41 w 47"/>
                <a:gd name="T9" fmla="*/ 12 h 12"/>
                <a:gd name="T10" fmla="*/ 47 w 47"/>
                <a:gd name="T11" fmla="*/ 6 h 12"/>
                <a:gd name="T12" fmla="*/ 41 w 47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12">
                  <a:moveTo>
                    <a:pt x="4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4" y="12"/>
                    <a:pt x="47" y="9"/>
                    <a:pt x="47" y="6"/>
                  </a:cubicBezTo>
                  <a:cubicBezTo>
                    <a:pt x="47" y="3"/>
                    <a:pt x="44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52" name="Freeform 16"/>
            <p:cNvSpPr>
              <a:spLocks/>
            </p:cNvSpPr>
            <p:nvPr/>
          </p:nvSpPr>
          <p:spPr bwMode="auto">
            <a:xfrm>
              <a:off x="5545138" y="-30163"/>
              <a:ext cx="176213" cy="44450"/>
            </a:xfrm>
            <a:custGeom>
              <a:avLst/>
              <a:gdLst>
                <a:gd name="T0" fmla="*/ 41 w 47"/>
                <a:gd name="T1" fmla="*/ 0 h 12"/>
                <a:gd name="T2" fmla="*/ 5 w 47"/>
                <a:gd name="T3" fmla="*/ 0 h 12"/>
                <a:gd name="T4" fmla="*/ 0 w 47"/>
                <a:gd name="T5" fmla="*/ 6 h 12"/>
                <a:gd name="T6" fmla="*/ 5 w 47"/>
                <a:gd name="T7" fmla="*/ 12 h 12"/>
                <a:gd name="T8" fmla="*/ 41 w 47"/>
                <a:gd name="T9" fmla="*/ 12 h 12"/>
                <a:gd name="T10" fmla="*/ 47 w 47"/>
                <a:gd name="T11" fmla="*/ 6 h 12"/>
                <a:gd name="T12" fmla="*/ 41 w 47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12">
                  <a:moveTo>
                    <a:pt x="4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4" y="12"/>
                    <a:pt x="47" y="9"/>
                    <a:pt x="47" y="6"/>
                  </a:cubicBezTo>
                  <a:cubicBezTo>
                    <a:pt x="47" y="3"/>
                    <a:pt x="44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53" name="Freeform 17"/>
            <p:cNvSpPr>
              <a:spLocks/>
            </p:cNvSpPr>
            <p:nvPr/>
          </p:nvSpPr>
          <p:spPr bwMode="auto">
            <a:xfrm>
              <a:off x="4792663" y="-214313"/>
              <a:ext cx="263525" cy="184150"/>
            </a:xfrm>
            <a:custGeom>
              <a:avLst/>
              <a:gdLst>
                <a:gd name="T0" fmla="*/ 64 w 70"/>
                <a:gd name="T1" fmla="*/ 0 h 49"/>
                <a:gd name="T2" fmla="*/ 11 w 70"/>
                <a:gd name="T3" fmla="*/ 4 h 49"/>
                <a:gd name="T4" fmla="*/ 4 w 70"/>
                <a:gd name="T5" fmla="*/ 10 h 49"/>
                <a:gd name="T6" fmla="*/ 0 w 70"/>
                <a:gd name="T7" fmla="*/ 43 h 49"/>
                <a:gd name="T8" fmla="*/ 6 w 70"/>
                <a:gd name="T9" fmla="*/ 49 h 49"/>
                <a:gd name="T10" fmla="*/ 12 w 70"/>
                <a:gd name="T11" fmla="*/ 43 h 49"/>
                <a:gd name="T12" fmla="*/ 14 w 70"/>
                <a:gd name="T13" fmla="*/ 21 h 49"/>
                <a:gd name="T14" fmla="*/ 20 w 70"/>
                <a:gd name="T15" fmla="*/ 14 h 49"/>
                <a:gd name="T16" fmla="*/ 64 w 70"/>
                <a:gd name="T17" fmla="*/ 11 h 49"/>
                <a:gd name="T18" fmla="*/ 70 w 70"/>
                <a:gd name="T19" fmla="*/ 5 h 49"/>
                <a:gd name="T20" fmla="*/ 64 w 7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49">
                  <a:moveTo>
                    <a:pt x="64" y="0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7" y="4"/>
                    <a:pt x="4" y="7"/>
                    <a:pt x="4" y="1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6"/>
                    <a:pt x="2" y="49"/>
                    <a:pt x="6" y="49"/>
                  </a:cubicBezTo>
                  <a:cubicBezTo>
                    <a:pt x="9" y="49"/>
                    <a:pt x="12" y="46"/>
                    <a:pt x="12" y="43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8"/>
                    <a:pt x="17" y="15"/>
                    <a:pt x="20" y="14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8" y="11"/>
                    <a:pt x="70" y="9"/>
                    <a:pt x="70" y="5"/>
                  </a:cubicBezTo>
                  <a:cubicBezTo>
                    <a:pt x="70" y="2"/>
                    <a:pt x="68" y="0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</p:grpSp>
      <p:grpSp>
        <p:nvGrpSpPr>
          <p:cNvPr id="354" name="Group 353"/>
          <p:cNvGrpSpPr/>
          <p:nvPr/>
        </p:nvGrpSpPr>
        <p:grpSpPr>
          <a:xfrm>
            <a:off x="6963222" y="7024923"/>
            <a:ext cx="636677" cy="636677"/>
            <a:chOff x="7938" y="4763"/>
            <a:chExt cx="5472112" cy="5472112"/>
          </a:xfrm>
          <a:solidFill>
            <a:schemeClr val="tx1"/>
          </a:solidFill>
        </p:grpSpPr>
        <p:sp>
          <p:nvSpPr>
            <p:cNvPr id="355" name="Freeform 9"/>
            <p:cNvSpPr>
              <a:spLocks noEditPoints="1"/>
            </p:cNvSpPr>
            <p:nvPr/>
          </p:nvSpPr>
          <p:spPr bwMode="auto">
            <a:xfrm>
              <a:off x="7938" y="4763"/>
              <a:ext cx="5472112" cy="5472112"/>
            </a:xfrm>
            <a:custGeom>
              <a:avLst/>
              <a:gdLst>
                <a:gd name="T0" fmla="*/ 1243 w 1456"/>
                <a:gd name="T1" fmla="*/ 549 h 1456"/>
                <a:gd name="T2" fmla="*/ 1298 w 1456"/>
                <a:gd name="T3" fmla="*/ 372 h 1456"/>
                <a:gd name="T4" fmla="*/ 1199 w 1456"/>
                <a:gd name="T5" fmla="*/ 169 h 1456"/>
                <a:gd name="T6" fmla="*/ 1084 w 1456"/>
                <a:gd name="T7" fmla="*/ 158 h 1456"/>
                <a:gd name="T8" fmla="*/ 907 w 1456"/>
                <a:gd name="T9" fmla="*/ 213 h 1456"/>
                <a:gd name="T10" fmla="*/ 790 w 1456"/>
                <a:gd name="T11" fmla="*/ 0 h 1456"/>
                <a:gd name="T12" fmla="*/ 577 w 1456"/>
                <a:gd name="T13" fmla="*/ 73 h 1456"/>
                <a:gd name="T14" fmla="*/ 490 w 1456"/>
                <a:gd name="T15" fmla="*/ 237 h 1456"/>
                <a:gd name="T16" fmla="*/ 321 w 1456"/>
                <a:gd name="T17" fmla="*/ 143 h 1456"/>
                <a:gd name="T18" fmla="*/ 169 w 1456"/>
                <a:gd name="T19" fmla="*/ 257 h 1456"/>
                <a:gd name="T20" fmla="*/ 237 w 1456"/>
                <a:gd name="T21" fmla="*/ 490 h 1456"/>
                <a:gd name="T22" fmla="*/ 73 w 1456"/>
                <a:gd name="T23" fmla="*/ 577 h 1456"/>
                <a:gd name="T24" fmla="*/ 0 w 1456"/>
                <a:gd name="T25" fmla="*/ 790 h 1456"/>
                <a:gd name="T26" fmla="*/ 213 w 1456"/>
                <a:gd name="T27" fmla="*/ 907 h 1456"/>
                <a:gd name="T28" fmla="*/ 158 w 1456"/>
                <a:gd name="T29" fmla="*/ 1084 h 1456"/>
                <a:gd name="T30" fmla="*/ 257 w 1456"/>
                <a:gd name="T31" fmla="*/ 1287 h 1456"/>
                <a:gd name="T32" fmla="*/ 372 w 1456"/>
                <a:gd name="T33" fmla="*/ 1298 h 1456"/>
                <a:gd name="T34" fmla="*/ 549 w 1456"/>
                <a:gd name="T35" fmla="*/ 1243 h 1456"/>
                <a:gd name="T36" fmla="*/ 666 w 1456"/>
                <a:gd name="T37" fmla="*/ 1456 h 1456"/>
                <a:gd name="T38" fmla="*/ 879 w 1456"/>
                <a:gd name="T39" fmla="*/ 1383 h 1456"/>
                <a:gd name="T40" fmla="*/ 966 w 1456"/>
                <a:gd name="T41" fmla="*/ 1219 h 1456"/>
                <a:gd name="T42" fmla="*/ 1135 w 1456"/>
                <a:gd name="T43" fmla="*/ 1313 h 1456"/>
                <a:gd name="T44" fmla="*/ 1287 w 1456"/>
                <a:gd name="T45" fmla="*/ 1199 h 1456"/>
                <a:gd name="T46" fmla="*/ 1219 w 1456"/>
                <a:gd name="T47" fmla="*/ 966 h 1456"/>
                <a:gd name="T48" fmla="*/ 1383 w 1456"/>
                <a:gd name="T49" fmla="*/ 879 h 1456"/>
                <a:gd name="T50" fmla="*/ 1456 w 1456"/>
                <a:gd name="T51" fmla="*/ 666 h 1456"/>
                <a:gd name="T52" fmla="*/ 1226 w 1456"/>
                <a:gd name="T53" fmla="*/ 818 h 1456"/>
                <a:gd name="T54" fmla="*/ 1137 w 1456"/>
                <a:gd name="T55" fmla="*/ 926 h 1456"/>
                <a:gd name="T56" fmla="*/ 1222 w 1456"/>
                <a:gd name="T57" fmla="*/ 1135 h 1456"/>
                <a:gd name="T58" fmla="*/ 1016 w 1456"/>
                <a:gd name="T59" fmla="*/ 1143 h 1456"/>
                <a:gd name="T60" fmla="*/ 926 w 1456"/>
                <a:gd name="T61" fmla="*/ 1137 h 1456"/>
                <a:gd name="T62" fmla="*/ 818 w 1456"/>
                <a:gd name="T63" fmla="*/ 1225 h 1456"/>
                <a:gd name="T64" fmla="*/ 666 w 1456"/>
                <a:gd name="T65" fmla="*/ 1365 h 1456"/>
                <a:gd name="T66" fmla="*/ 579 w 1456"/>
                <a:gd name="T67" fmla="*/ 1157 h 1456"/>
                <a:gd name="T68" fmla="*/ 490 w 1456"/>
                <a:gd name="T69" fmla="*/ 1128 h 1456"/>
                <a:gd name="T70" fmla="*/ 321 w 1456"/>
                <a:gd name="T71" fmla="*/ 1222 h 1456"/>
                <a:gd name="T72" fmla="*/ 313 w 1456"/>
                <a:gd name="T73" fmla="*/ 1016 h 1456"/>
                <a:gd name="T74" fmla="*/ 299 w 1456"/>
                <a:gd name="T75" fmla="*/ 877 h 1456"/>
                <a:gd name="T76" fmla="*/ 91 w 1456"/>
                <a:gd name="T77" fmla="*/ 790 h 1456"/>
                <a:gd name="T78" fmla="*/ 231 w 1456"/>
                <a:gd name="T79" fmla="*/ 638 h 1456"/>
                <a:gd name="T80" fmla="*/ 319 w 1456"/>
                <a:gd name="T81" fmla="*/ 530 h 1456"/>
                <a:gd name="T82" fmla="*/ 234 w 1456"/>
                <a:gd name="T83" fmla="*/ 321 h 1456"/>
                <a:gd name="T84" fmla="*/ 440 w 1456"/>
                <a:gd name="T85" fmla="*/ 313 h 1456"/>
                <a:gd name="T86" fmla="*/ 530 w 1456"/>
                <a:gd name="T87" fmla="*/ 319 h 1456"/>
                <a:gd name="T88" fmla="*/ 638 w 1456"/>
                <a:gd name="T89" fmla="*/ 231 h 1456"/>
                <a:gd name="T90" fmla="*/ 790 w 1456"/>
                <a:gd name="T91" fmla="*/ 91 h 1456"/>
                <a:gd name="T92" fmla="*/ 877 w 1456"/>
                <a:gd name="T93" fmla="*/ 299 h 1456"/>
                <a:gd name="T94" fmla="*/ 966 w 1456"/>
                <a:gd name="T95" fmla="*/ 328 h 1456"/>
                <a:gd name="T96" fmla="*/ 1135 w 1456"/>
                <a:gd name="T97" fmla="*/ 234 h 1456"/>
                <a:gd name="T98" fmla="*/ 1143 w 1456"/>
                <a:gd name="T99" fmla="*/ 440 h 1456"/>
                <a:gd name="T100" fmla="*/ 1157 w 1456"/>
                <a:gd name="T101" fmla="*/ 579 h 1456"/>
                <a:gd name="T102" fmla="*/ 1365 w 1456"/>
                <a:gd name="T103" fmla="*/ 666 h 1456"/>
                <a:gd name="T104" fmla="*/ 1226 w 1456"/>
                <a:gd name="T105" fmla="*/ 818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56" h="1456">
                  <a:moveTo>
                    <a:pt x="1383" y="577"/>
                  </a:moveTo>
                  <a:cubicBezTo>
                    <a:pt x="1243" y="549"/>
                    <a:pt x="1243" y="549"/>
                    <a:pt x="1243" y="549"/>
                  </a:cubicBezTo>
                  <a:cubicBezTo>
                    <a:pt x="1236" y="529"/>
                    <a:pt x="1228" y="509"/>
                    <a:pt x="1219" y="490"/>
                  </a:cubicBezTo>
                  <a:cubicBezTo>
                    <a:pt x="1298" y="372"/>
                    <a:pt x="1298" y="372"/>
                    <a:pt x="1298" y="372"/>
                  </a:cubicBezTo>
                  <a:cubicBezTo>
                    <a:pt x="1322" y="336"/>
                    <a:pt x="1317" y="288"/>
                    <a:pt x="1287" y="257"/>
                  </a:cubicBezTo>
                  <a:cubicBezTo>
                    <a:pt x="1199" y="169"/>
                    <a:pt x="1199" y="169"/>
                    <a:pt x="1199" y="169"/>
                  </a:cubicBezTo>
                  <a:cubicBezTo>
                    <a:pt x="1181" y="152"/>
                    <a:pt x="1158" y="143"/>
                    <a:pt x="1135" y="143"/>
                  </a:cubicBezTo>
                  <a:cubicBezTo>
                    <a:pt x="1117" y="143"/>
                    <a:pt x="1100" y="148"/>
                    <a:pt x="1084" y="158"/>
                  </a:cubicBezTo>
                  <a:cubicBezTo>
                    <a:pt x="966" y="237"/>
                    <a:pt x="966" y="237"/>
                    <a:pt x="966" y="237"/>
                  </a:cubicBezTo>
                  <a:cubicBezTo>
                    <a:pt x="947" y="228"/>
                    <a:pt x="927" y="220"/>
                    <a:pt x="907" y="213"/>
                  </a:cubicBezTo>
                  <a:cubicBezTo>
                    <a:pt x="879" y="73"/>
                    <a:pt x="879" y="73"/>
                    <a:pt x="879" y="73"/>
                  </a:cubicBezTo>
                  <a:cubicBezTo>
                    <a:pt x="871" y="31"/>
                    <a:pt x="833" y="0"/>
                    <a:pt x="790" y="0"/>
                  </a:cubicBezTo>
                  <a:cubicBezTo>
                    <a:pt x="666" y="0"/>
                    <a:pt x="666" y="0"/>
                    <a:pt x="666" y="0"/>
                  </a:cubicBezTo>
                  <a:cubicBezTo>
                    <a:pt x="623" y="0"/>
                    <a:pt x="585" y="31"/>
                    <a:pt x="577" y="73"/>
                  </a:cubicBezTo>
                  <a:cubicBezTo>
                    <a:pt x="549" y="213"/>
                    <a:pt x="549" y="213"/>
                    <a:pt x="549" y="213"/>
                  </a:cubicBezTo>
                  <a:cubicBezTo>
                    <a:pt x="529" y="220"/>
                    <a:pt x="509" y="228"/>
                    <a:pt x="490" y="237"/>
                  </a:cubicBezTo>
                  <a:cubicBezTo>
                    <a:pt x="372" y="158"/>
                    <a:pt x="372" y="158"/>
                    <a:pt x="372" y="158"/>
                  </a:cubicBezTo>
                  <a:cubicBezTo>
                    <a:pt x="356" y="148"/>
                    <a:pt x="339" y="143"/>
                    <a:pt x="321" y="143"/>
                  </a:cubicBezTo>
                  <a:cubicBezTo>
                    <a:pt x="298" y="143"/>
                    <a:pt x="275" y="152"/>
                    <a:pt x="257" y="169"/>
                  </a:cubicBezTo>
                  <a:cubicBezTo>
                    <a:pt x="169" y="257"/>
                    <a:pt x="169" y="257"/>
                    <a:pt x="169" y="257"/>
                  </a:cubicBezTo>
                  <a:cubicBezTo>
                    <a:pt x="139" y="288"/>
                    <a:pt x="134" y="336"/>
                    <a:pt x="158" y="372"/>
                  </a:cubicBezTo>
                  <a:cubicBezTo>
                    <a:pt x="237" y="490"/>
                    <a:pt x="237" y="490"/>
                    <a:pt x="237" y="490"/>
                  </a:cubicBezTo>
                  <a:cubicBezTo>
                    <a:pt x="228" y="509"/>
                    <a:pt x="220" y="529"/>
                    <a:pt x="213" y="549"/>
                  </a:cubicBezTo>
                  <a:cubicBezTo>
                    <a:pt x="73" y="577"/>
                    <a:pt x="73" y="577"/>
                    <a:pt x="73" y="577"/>
                  </a:cubicBezTo>
                  <a:cubicBezTo>
                    <a:pt x="31" y="585"/>
                    <a:pt x="0" y="623"/>
                    <a:pt x="0" y="666"/>
                  </a:cubicBezTo>
                  <a:cubicBezTo>
                    <a:pt x="0" y="790"/>
                    <a:pt x="0" y="790"/>
                    <a:pt x="0" y="790"/>
                  </a:cubicBezTo>
                  <a:cubicBezTo>
                    <a:pt x="0" y="833"/>
                    <a:pt x="31" y="871"/>
                    <a:pt x="73" y="879"/>
                  </a:cubicBezTo>
                  <a:cubicBezTo>
                    <a:pt x="213" y="907"/>
                    <a:pt x="213" y="907"/>
                    <a:pt x="213" y="907"/>
                  </a:cubicBezTo>
                  <a:cubicBezTo>
                    <a:pt x="220" y="927"/>
                    <a:pt x="228" y="947"/>
                    <a:pt x="237" y="966"/>
                  </a:cubicBezTo>
                  <a:cubicBezTo>
                    <a:pt x="158" y="1084"/>
                    <a:pt x="158" y="1084"/>
                    <a:pt x="158" y="1084"/>
                  </a:cubicBezTo>
                  <a:cubicBezTo>
                    <a:pt x="134" y="1120"/>
                    <a:pt x="139" y="1168"/>
                    <a:pt x="169" y="1199"/>
                  </a:cubicBezTo>
                  <a:cubicBezTo>
                    <a:pt x="257" y="1287"/>
                    <a:pt x="257" y="1287"/>
                    <a:pt x="257" y="1287"/>
                  </a:cubicBezTo>
                  <a:cubicBezTo>
                    <a:pt x="275" y="1304"/>
                    <a:pt x="298" y="1313"/>
                    <a:pt x="321" y="1313"/>
                  </a:cubicBezTo>
                  <a:cubicBezTo>
                    <a:pt x="339" y="1313"/>
                    <a:pt x="356" y="1308"/>
                    <a:pt x="372" y="1298"/>
                  </a:cubicBezTo>
                  <a:cubicBezTo>
                    <a:pt x="490" y="1219"/>
                    <a:pt x="490" y="1219"/>
                    <a:pt x="490" y="1219"/>
                  </a:cubicBezTo>
                  <a:cubicBezTo>
                    <a:pt x="509" y="1228"/>
                    <a:pt x="529" y="1236"/>
                    <a:pt x="549" y="1243"/>
                  </a:cubicBezTo>
                  <a:cubicBezTo>
                    <a:pt x="577" y="1383"/>
                    <a:pt x="577" y="1383"/>
                    <a:pt x="577" y="1383"/>
                  </a:cubicBezTo>
                  <a:cubicBezTo>
                    <a:pt x="585" y="1425"/>
                    <a:pt x="623" y="1456"/>
                    <a:pt x="666" y="1456"/>
                  </a:cubicBezTo>
                  <a:cubicBezTo>
                    <a:pt x="790" y="1456"/>
                    <a:pt x="790" y="1456"/>
                    <a:pt x="790" y="1456"/>
                  </a:cubicBezTo>
                  <a:cubicBezTo>
                    <a:pt x="833" y="1456"/>
                    <a:pt x="871" y="1425"/>
                    <a:pt x="879" y="1383"/>
                  </a:cubicBezTo>
                  <a:cubicBezTo>
                    <a:pt x="907" y="1243"/>
                    <a:pt x="907" y="1243"/>
                    <a:pt x="907" y="1243"/>
                  </a:cubicBezTo>
                  <a:cubicBezTo>
                    <a:pt x="927" y="1236"/>
                    <a:pt x="947" y="1228"/>
                    <a:pt x="966" y="1219"/>
                  </a:cubicBezTo>
                  <a:cubicBezTo>
                    <a:pt x="1084" y="1298"/>
                    <a:pt x="1084" y="1298"/>
                    <a:pt x="1084" y="1298"/>
                  </a:cubicBezTo>
                  <a:cubicBezTo>
                    <a:pt x="1100" y="1308"/>
                    <a:pt x="1117" y="1313"/>
                    <a:pt x="1135" y="1313"/>
                  </a:cubicBezTo>
                  <a:cubicBezTo>
                    <a:pt x="1158" y="1313"/>
                    <a:pt x="1181" y="1304"/>
                    <a:pt x="1199" y="1287"/>
                  </a:cubicBezTo>
                  <a:cubicBezTo>
                    <a:pt x="1287" y="1199"/>
                    <a:pt x="1287" y="1199"/>
                    <a:pt x="1287" y="1199"/>
                  </a:cubicBezTo>
                  <a:cubicBezTo>
                    <a:pt x="1317" y="1168"/>
                    <a:pt x="1322" y="1120"/>
                    <a:pt x="1298" y="1084"/>
                  </a:cubicBezTo>
                  <a:cubicBezTo>
                    <a:pt x="1219" y="966"/>
                    <a:pt x="1219" y="966"/>
                    <a:pt x="1219" y="966"/>
                  </a:cubicBezTo>
                  <a:cubicBezTo>
                    <a:pt x="1228" y="947"/>
                    <a:pt x="1236" y="927"/>
                    <a:pt x="1243" y="907"/>
                  </a:cubicBezTo>
                  <a:cubicBezTo>
                    <a:pt x="1383" y="879"/>
                    <a:pt x="1383" y="879"/>
                    <a:pt x="1383" y="879"/>
                  </a:cubicBezTo>
                  <a:cubicBezTo>
                    <a:pt x="1425" y="871"/>
                    <a:pt x="1456" y="833"/>
                    <a:pt x="1456" y="790"/>
                  </a:cubicBezTo>
                  <a:cubicBezTo>
                    <a:pt x="1456" y="666"/>
                    <a:pt x="1456" y="666"/>
                    <a:pt x="1456" y="666"/>
                  </a:cubicBezTo>
                  <a:cubicBezTo>
                    <a:pt x="1456" y="623"/>
                    <a:pt x="1425" y="585"/>
                    <a:pt x="1383" y="577"/>
                  </a:cubicBezTo>
                  <a:close/>
                  <a:moveTo>
                    <a:pt x="1226" y="818"/>
                  </a:moveTo>
                  <a:cubicBezTo>
                    <a:pt x="1194" y="824"/>
                    <a:pt x="1168" y="847"/>
                    <a:pt x="1157" y="877"/>
                  </a:cubicBezTo>
                  <a:cubicBezTo>
                    <a:pt x="1152" y="894"/>
                    <a:pt x="1145" y="910"/>
                    <a:pt x="1137" y="926"/>
                  </a:cubicBezTo>
                  <a:cubicBezTo>
                    <a:pt x="1123" y="955"/>
                    <a:pt x="1125" y="989"/>
                    <a:pt x="1143" y="1016"/>
                  </a:cubicBezTo>
                  <a:cubicBezTo>
                    <a:pt x="1222" y="1135"/>
                    <a:pt x="1222" y="1135"/>
                    <a:pt x="1222" y="1135"/>
                  </a:cubicBezTo>
                  <a:cubicBezTo>
                    <a:pt x="1135" y="1222"/>
                    <a:pt x="1135" y="1222"/>
                    <a:pt x="1135" y="1222"/>
                  </a:cubicBezTo>
                  <a:cubicBezTo>
                    <a:pt x="1016" y="1143"/>
                    <a:pt x="1016" y="1143"/>
                    <a:pt x="1016" y="1143"/>
                  </a:cubicBezTo>
                  <a:cubicBezTo>
                    <a:pt x="1001" y="1133"/>
                    <a:pt x="983" y="1128"/>
                    <a:pt x="966" y="1128"/>
                  </a:cubicBezTo>
                  <a:cubicBezTo>
                    <a:pt x="952" y="1128"/>
                    <a:pt x="939" y="1131"/>
                    <a:pt x="926" y="1137"/>
                  </a:cubicBezTo>
                  <a:cubicBezTo>
                    <a:pt x="910" y="1145"/>
                    <a:pt x="894" y="1152"/>
                    <a:pt x="877" y="1157"/>
                  </a:cubicBezTo>
                  <a:cubicBezTo>
                    <a:pt x="847" y="1168"/>
                    <a:pt x="824" y="1194"/>
                    <a:pt x="818" y="1225"/>
                  </a:cubicBezTo>
                  <a:cubicBezTo>
                    <a:pt x="790" y="1365"/>
                    <a:pt x="790" y="1365"/>
                    <a:pt x="790" y="1365"/>
                  </a:cubicBezTo>
                  <a:cubicBezTo>
                    <a:pt x="666" y="1365"/>
                    <a:pt x="666" y="1365"/>
                    <a:pt x="666" y="1365"/>
                  </a:cubicBezTo>
                  <a:cubicBezTo>
                    <a:pt x="638" y="1225"/>
                    <a:pt x="638" y="1225"/>
                    <a:pt x="638" y="1225"/>
                  </a:cubicBezTo>
                  <a:cubicBezTo>
                    <a:pt x="632" y="1194"/>
                    <a:pt x="609" y="1168"/>
                    <a:pt x="579" y="1157"/>
                  </a:cubicBezTo>
                  <a:cubicBezTo>
                    <a:pt x="562" y="1152"/>
                    <a:pt x="546" y="1145"/>
                    <a:pt x="530" y="1137"/>
                  </a:cubicBezTo>
                  <a:cubicBezTo>
                    <a:pt x="517" y="1131"/>
                    <a:pt x="504" y="1128"/>
                    <a:pt x="490" y="1128"/>
                  </a:cubicBezTo>
                  <a:cubicBezTo>
                    <a:pt x="473" y="1128"/>
                    <a:pt x="455" y="1133"/>
                    <a:pt x="440" y="1143"/>
                  </a:cubicBezTo>
                  <a:cubicBezTo>
                    <a:pt x="321" y="1222"/>
                    <a:pt x="321" y="1222"/>
                    <a:pt x="321" y="1222"/>
                  </a:cubicBezTo>
                  <a:cubicBezTo>
                    <a:pt x="234" y="1135"/>
                    <a:pt x="234" y="1135"/>
                    <a:pt x="234" y="1135"/>
                  </a:cubicBezTo>
                  <a:cubicBezTo>
                    <a:pt x="313" y="1016"/>
                    <a:pt x="313" y="1016"/>
                    <a:pt x="313" y="1016"/>
                  </a:cubicBezTo>
                  <a:cubicBezTo>
                    <a:pt x="331" y="989"/>
                    <a:pt x="333" y="955"/>
                    <a:pt x="319" y="926"/>
                  </a:cubicBezTo>
                  <a:cubicBezTo>
                    <a:pt x="311" y="910"/>
                    <a:pt x="304" y="894"/>
                    <a:pt x="299" y="877"/>
                  </a:cubicBezTo>
                  <a:cubicBezTo>
                    <a:pt x="288" y="847"/>
                    <a:pt x="262" y="824"/>
                    <a:pt x="231" y="818"/>
                  </a:cubicBezTo>
                  <a:cubicBezTo>
                    <a:pt x="91" y="790"/>
                    <a:pt x="91" y="790"/>
                    <a:pt x="91" y="790"/>
                  </a:cubicBezTo>
                  <a:cubicBezTo>
                    <a:pt x="91" y="666"/>
                    <a:pt x="91" y="666"/>
                    <a:pt x="91" y="666"/>
                  </a:cubicBezTo>
                  <a:cubicBezTo>
                    <a:pt x="231" y="638"/>
                    <a:pt x="231" y="638"/>
                    <a:pt x="231" y="638"/>
                  </a:cubicBezTo>
                  <a:cubicBezTo>
                    <a:pt x="262" y="632"/>
                    <a:pt x="288" y="609"/>
                    <a:pt x="299" y="579"/>
                  </a:cubicBezTo>
                  <a:cubicBezTo>
                    <a:pt x="304" y="562"/>
                    <a:pt x="311" y="546"/>
                    <a:pt x="319" y="530"/>
                  </a:cubicBezTo>
                  <a:cubicBezTo>
                    <a:pt x="333" y="501"/>
                    <a:pt x="331" y="467"/>
                    <a:pt x="313" y="440"/>
                  </a:cubicBezTo>
                  <a:cubicBezTo>
                    <a:pt x="234" y="321"/>
                    <a:pt x="234" y="321"/>
                    <a:pt x="234" y="321"/>
                  </a:cubicBezTo>
                  <a:cubicBezTo>
                    <a:pt x="321" y="234"/>
                    <a:pt x="321" y="234"/>
                    <a:pt x="321" y="234"/>
                  </a:cubicBezTo>
                  <a:cubicBezTo>
                    <a:pt x="440" y="313"/>
                    <a:pt x="440" y="313"/>
                    <a:pt x="440" y="313"/>
                  </a:cubicBezTo>
                  <a:cubicBezTo>
                    <a:pt x="455" y="323"/>
                    <a:pt x="473" y="328"/>
                    <a:pt x="490" y="328"/>
                  </a:cubicBezTo>
                  <a:cubicBezTo>
                    <a:pt x="504" y="328"/>
                    <a:pt x="517" y="325"/>
                    <a:pt x="530" y="319"/>
                  </a:cubicBezTo>
                  <a:cubicBezTo>
                    <a:pt x="546" y="311"/>
                    <a:pt x="562" y="304"/>
                    <a:pt x="579" y="299"/>
                  </a:cubicBezTo>
                  <a:cubicBezTo>
                    <a:pt x="609" y="288"/>
                    <a:pt x="632" y="262"/>
                    <a:pt x="638" y="231"/>
                  </a:cubicBezTo>
                  <a:cubicBezTo>
                    <a:pt x="666" y="91"/>
                    <a:pt x="666" y="91"/>
                    <a:pt x="666" y="91"/>
                  </a:cubicBezTo>
                  <a:cubicBezTo>
                    <a:pt x="790" y="91"/>
                    <a:pt x="790" y="91"/>
                    <a:pt x="790" y="91"/>
                  </a:cubicBezTo>
                  <a:cubicBezTo>
                    <a:pt x="818" y="231"/>
                    <a:pt x="818" y="231"/>
                    <a:pt x="818" y="231"/>
                  </a:cubicBezTo>
                  <a:cubicBezTo>
                    <a:pt x="824" y="262"/>
                    <a:pt x="847" y="288"/>
                    <a:pt x="877" y="299"/>
                  </a:cubicBezTo>
                  <a:cubicBezTo>
                    <a:pt x="894" y="304"/>
                    <a:pt x="910" y="311"/>
                    <a:pt x="926" y="319"/>
                  </a:cubicBezTo>
                  <a:cubicBezTo>
                    <a:pt x="939" y="325"/>
                    <a:pt x="952" y="328"/>
                    <a:pt x="966" y="328"/>
                  </a:cubicBezTo>
                  <a:cubicBezTo>
                    <a:pt x="983" y="328"/>
                    <a:pt x="1001" y="323"/>
                    <a:pt x="1016" y="313"/>
                  </a:cubicBezTo>
                  <a:cubicBezTo>
                    <a:pt x="1135" y="234"/>
                    <a:pt x="1135" y="234"/>
                    <a:pt x="1135" y="234"/>
                  </a:cubicBezTo>
                  <a:cubicBezTo>
                    <a:pt x="1222" y="321"/>
                    <a:pt x="1222" y="321"/>
                    <a:pt x="1222" y="321"/>
                  </a:cubicBezTo>
                  <a:cubicBezTo>
                    <a:pt x="1143" y="440"/>
                    <a:pt x="1143" y="440"/>
                    <a:pt x="1143" y="440"/>
                  </a:cubicBezTo>
                  <a:cubicBezTo>
                    <a:pt x="1125" y="467"/>
                    <a:pt x="1123" y="501"/>
                    <a:pt x="1137" y="530"/>
                  </a:cubicBezTo>
                  <a:cubicBezTo>
                    <a:pt x="1145" y="546"/>
                    <a:pt x="1152" y="562"/>
                    <a:pt x="1157" y="579"/>
                  </a:cubicBezTo>
                  <a:cubicBezTo>
                    <a:pt x="1168" y="609"/>
                    <a:pt x="1194" y="632"/>
                    <a:pt x="1226" y="638"/>
                  </a:cubicBezTo>
                  <a:cubicBezTo>
                    <a:pt x="1365" y="666"/>
                    <a:pt x="1365" y="666"/>
                    <a:pt x="1365" y="666"/>
                  </a:cubicBezTo>
                  <a:cubicBezTo>
                    <a:pt x="1365" y="790"/>
                    <a:pt x="1365" y="790"/>
                    <a:pt x="1365" y="790"/>
                  </a:cubicBezTo>
                  <a:lnTo>
                    <a:pt x="1226" y="8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56" name="Freeform 10"/>
            <p:cNvSpPr>
              <a:spLocks noEditPoints="1"/>
            </p:cNvSpPr>
            <p:nvPr/>
          </p:nvSpPr>
          <p:spPr bwMode="auto">
            <a:xfrm>
              <a:off x="1549400" y="1546225"/>
              <a:ext cx="2393950" cy="2393950"/>
            </a:xfrm>
            <a:custGeom>
              <a:avLst/>
              <a:gdLst>
                <a:gd name="T0" fmla="*/ 318 w 637"/>
                <a:gd name="T1" fmla="*/ 0 h 637"/>
                <a:gd name="T2" fmla="*/ 0 w 637"/>
                <a:gd name="T3" fmla="*/ 318 h 637"/>
                <a:gd name="T4" fmla="*/ 318 w 637"/>
                <a:gd name="T5" fmla="*/ 637 h 637"/>
                <a:gd name="T6" fmla="*/ 637 w 637"/>
                <a:gd name="T7" fmla="*/ 318 h 637"/>
                <a:gd name="T8" fmla="*/ 318 w 637"/>
                <a:gd name="T9" fmla="*/ 0 h 637"/>
                <a:gd name="T10" fmla="*/ 318 w 637"/>
                <a:gd name="T11" fmla="*/ 597 h 637"/>
                <a:gd name="T12" fmla="*/ 39 w 637"/>
                <a:gd name="T13" fmla="*/ 318 h 637"/>
                <a:gd name="T14" fmla="*/ 318 w 637"/>
                <a:gd name="T15" fmla="*/ 39 h 637"/>
                <a:gd name="T16" fmla="*/ 597 w 637"/>
                <a:gd name="T17" fmla="*/ 318 h 637"/>
                <a:gd name="T18" fmla="*/ 318 w 637"/>
                <a:gd name="T19" fmla="*/ 597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7" h="637">
                  <a:moveTo>
                    <a:pt x="318" y="0"/>
                  </a:moveTo>
                  <a:cubicBezTo>
                    <a:pt x="142" y="0"/>
                    <a:pt x="0" y="142"/>
                    <a:pt x="0" y="318"/>
                  </a:cubicBezTo>
                  <a:cubicBezTo>
                    <a:pt x="0" y="494"/>
                    <a:pt x="142" y="637"/>
                    <a:pt x="318" y="637"/>
                  </a:cubicBezTo>
                  <a:cubicBezTo>
                    <a:pt x="494" y="637"/>
                    <a:pt x="637" y="494"/>
                    <a:pt x="637" y="318"/>
                  </a:cubicBezTo>
                  <a:cubicBezTo>
                    <a:pt x="637" y="142"/>
                    <a:pt x="494" y="0"/>
                    <a:pt x="318" y="0"/>
                  </a:cubicBezTo>
                  <a:close/>
                  <a:moveTo>
                    <a:pt x="318" y="597"/>
                  </a:moveTo>
                  <a:cubicBezTo>
                    <a:pt x="164" y="597"/>
                    <a:pt x="39" y="472"/>
                    <a:pt x="39" y="318"/>
                  </a:cubicBezTo>
                  <a:cubicBezTo>
                    <a:pt x="39" y="164"/>
                    <a:pt x="164" y="39"/>
                    <a:pt x="318" y="39"/>
                  </a:cubicBezTo>
                  <a:cubicBezTo>
                    <a:pt x="472" y="39"/>
                    <a:pt x="597" y="164"/>
                    <a:pt x="597" y="318"/>
                  </a:cubicBezTo>
                  <a:cubicBezTo>
                    <a:pt x="597" y="472"/>
                    <a:pt x="472" y="597"/>
                    <a:pt x="318" y="5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57" name="Freeform 11"/>
            <p:cNvSpPr>
              <a:spLocks noEditPoints="1"/>
            </p:cNvSpPr>
            <p:nvPr/>
          </p:nvSpPr>
          <p:spPr bwMode="auto">
            <a:xfrm>
              <a:off x="2060575" y="2057400"/>
              <a:ext cx="1366837" cy="1366837"/>
            </a:xfrm>
            <a:custGeom>
              <a:avLst/>
              <a:gdLst>
                <a:gd name="T0" fmla="*/ 182 w 364"/>
                <a:gd name="T1" fmla="*/ 0 h 364"/>
                <a:gd name="T2" fmla="*/ 0 w 364"/>
                <a:gd name="T3" fmla="*/ 182 h 364"/>
                <a:gd name="T4" fmla="*/ 182 w 364"/>
                <a:gd name="T5" fmla="*/ 364 h 364"/>
                <a:gd name="T6" fmla="*/ 364 w 364"/>
                <a:gd name="T7" fmla="*/ 182 h 364"/>
                <a:gd name="T8" fmla="*/ 182 w 364"/>
                <a:gd name="T9" fmla="*/ 0 h 364"/>
                <a:gd name="T10" fmla="*/ 182 w 364"/>
                <a:gd name="T11" fmla="*/ 319 h 364"/>
                <a:gd name="T12" fmla="*/ 46 w 364"/>
                <a:gd name="T13" fmla="*/ 182 h 364"/>
                <a:gd name="T14" fmla="*/ 182 w 364"/>
                <a:gd name="T15" fmla="*/ 46 h 364"/>
                <a:gd name="T16" fmla="*/ 319 w 364"/>
                <a:gd name="T17" fmla="*/ 182 h 364"/>
                <a:gd name="T18" fmla="*/ 182 w 364"/>
                <a:gd name="T19" fmla="*/ 319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4" h="364">
                  <a:moveTo>
                    <a:pt x="182" y="0"/>
                  </a:moveTo>
                  <a:cubicBezTo>
                    <a:pt x="81" y="0"/>
                    <a:pt x="0" y="81"/>
                    <a:pt x="0" y="182"/>
                  </a:cubicBezTo>
                  <a:cubicBezTo>
                    <a:pt x="0" y="283"/>
                    <a:pt x="81" y="364"/>
                    <a:pt x="182" y="364"/>
                  </a:cubicBezTo>
                  <a:cubicBezTo>
                    <a:pt x="283" y="364"/>
                    <a:pt x="364" y="283"/>
                    <a:pt x="364" y="182"/>
                  </a:cubicBezTo>
                  <a:cubicBezTo>
                    <a:pt x="364" y="81"/>
                    <a:pt x="283" y="0"/>
                    <a:pt x="182" y="0"/>
                  </a:cubicBezTo>
                  <a:close/>
                  <a:moveTo>
                    <a:pt x="182" y="319"/>
                  </a:moveTo>
                  <a:cubicBezTo>
                    <a:pt x="107" y="319"/>
                    <a:pt x="46" y="257"/>
                    <a:pt x="46" y="182"/>
                  </a:cubicBezTo>
                  <a:cubicBezTo>
                    <a:pt x="46" y="107"/>
                    <a:pt x="107" y="46"/>
                    <a:pt x="182" y="46"/>
                  </a:cubicBezTo>
                  <a:cubicBezTo>
                    <a:pt x="257" y="46"/>
                    <a:pt x="319" y="107"/>
                    <a:pt x="319" y="182"/>
                  </a:cubicBezTo>
                  <a:cubicBezTo>
                    <a:pt x="319" y="257"/>
                    <a:pt x="257" y="319"/>
                    <a:pt x="182" y="3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</p:grpSp>
      <p:grpSp>
        <p:nvGrpSpPr>
          <p:cNvPr id="358" name="Group 357"/>
          <p:cNvGrpSpPr/>
          <p:nvPr/>
        </p:nvGrpSpPr>
        <p:grpSpPr>
          <a:xfrm>
            <a:off x="11736152" y="4447679"/>
            <a:ext cx="455504" cy="606781"/>
            <a:chOff x="1588" y="-1587"/>
            <a:chExt cx="3895725" cy="5189537"/>
          </a:xfrm>
          <a:solidFill>
            <a:schemeClr val="tx1"/>
          </a:solidFill>
        </p:grpSpPr>
        <p:sp>
          <p:nvSpPr>
            <p:cNvPr id="359" name="Freeform 33"/>
            <p:cNvSpPr>
              <a:spLocks noEditPoints="1"/>
            </p:cNvSpPr>
            <p:nvPr/>
          </p:nvSpPr>
          <p:spPr bwMode="auto">
            <a:xfrm>
              <a:off x="1588" y="-1587"/>
              <a:ext cx="3895725" cy="5189537"/>
            </a:xfrm>
            <a:custGeom>
              <a:avLst/>
              <a:gdLst>
                <a:gd name="T0" fmla="*/ 907 w 1036"/>
                <a:gd name="T1" fmla="*/ 561 h 1381"/>
                <a:gd name="T2" fmla="*/ 907 w 1036"/>
                <a:gd name="T3" fmla="*/ 389 h 1381"/>
                <a:gd name="T4" fmla="*/ 518 w 1036"/>
                <a:gd name="T5" fmla="*/ 0 h 1381"/>
                <a:gd name="T6" fmla="*/ 130 w 1036"/>
                <a:gd name="T7" fmla="*/ 389 h 1381"/>
                <a:gd name="T8" fmla="*/ 130 w 1036"/>
                <a:gd name="T9" fmla="*/ 561 h 1381"/>
                <a:gd name="T10" fmla="*/ 0 w 1036"/>
                <a:gd name="T11" fmla="*/ 691 h 1381"/>
                <a:gd name="T12" fmla="*/ 0 w 1036"/>
                <a:gd name="T13" fmla="*/ 820 h 1381"/>
                <a:gd name="T14" fmla="*/ 0 w 1036"/>
                <a:gd name="T15" fmla="*/ 863 h 1381"/>
                <a:gd name="T16" fmla="*/ 0 w 1036"/>
                <a:gd name="T17" fmla="*/ 950 h 1381"/>
                <a:gd name="T18" fmla="*/ 0 w 1036"/>
                <a:gd name="T19" fmla="*/ 993 h 1381"/>
                <a:gd name="T20" fmla="*/ 389 w 1036"/>
                <a:gd name="T21" fmla="*/ 1381 h 1381"/>
                <a:gd name="T22" fmla="*/ 648 w 1036"/>
                <a:gd name="T23" fmla="*/ 1381 h 1381"/>
                <a:gd name="T24" fmla="*/ 1036 w 1036"/>
                <a:gd name="T25" fmla="*/ 993 h 1381"/>
                <a:gd name="T26" fmla="*/ 1036 w 1036"/>
                <a:gd name="T27" fmla="*/ 950 h 1381"/>
                <a:gd name="T28" fmla="*/ 1036 w 1036"/>
                <a:gd name="T29" fmla="*/ 863 h 1381"/>
                <a:gd name="T30" fmla="*/ 1036 w 1036"/>
                <a:gd name="T31" fmla="*/ 820 h 1381"/>
                <a:gd name="T32" fmla="*/ 1036 w 1036"/>
                <a:gd name="T33" fmla="*/ 691 h 1381"/>
                <a:gd name="T34" fmla="*/ 907 w 1036"/>
                <a:gd name="T35" fmla="*/ 561 h 1381"/>
                <a:gd name="T36" fmla="*/ 216 w 1036"/>
                <a:gd name="T37" fmla="*/ 389 h 1381"/>
                <a:gd name="T38" fmla="*/ 518 w 1036"/>
                <a:gd name="T39" fmla="*/ 86 h 1381"/>
                <a:gd name="T40" fmla="*/ 820 w 1036"/>
                <a:gd name="T41" fmla="*/ 389 h 1381"/>
                <a:gd name="T42" fmla="*/ 820 w 1036"/>
                <a:gd name="T43" fmla="*/ 561 h 1381"/>
                <a:gd name="T44" fmla="*/ 734 w 1036"/>
                <a:gd name="T45" fmla="*/ 561 h 1381"/>
                <a:gd name="T46" fmla="*/ 734 w 1036"/>
                <a:gd name="T47" fmla="*/ 389 h 1381"/>
                <a:gd name="T48" fmla="*/ 518 w 1036"/>
                <a:gd name="T49" fmla="*/ 173 h 1381"/>
                <a:gd name="T50" fmla="*/ 302 w 1036"/>
                <a:gd name="T51" fmla="*/ 389 h 1381"/>
                <a:gd name="T52" fmla="*/ 302 w 1036"/>
                <a:gd name="T53" fmla="*/ 561 h 1381"/>
                <a:gd name="T54" fmla="*/ 216 w 1036"/>
                <a:gd name="T55" fmla="*/ 561 h 1381"/>
                <a:gd name="T56" fmla="*/ 216 w 1036"/>
                <a:gd name="T57" fmla="*/ 389 h 1381"/>
                <a:gd name="T58" fmla="*/ 691 w 1036"/>
                <a:gd name="T59" fmla="*/ 389 h 1381"/>
                <a:gd name="T60" fmla="*/ 691 w 1036"/>
                <a:gd name="T61" fmla="*/ 389 h 1381"/>
                <a:gd name="T62" fmla="*/ 691 w 1036"/>
                <a:gd name="T63" fmla="*/ 561 h 1381"/>
                <a:gd name="T64" fmla="*/ 345 w 1036"/>
                <a:gd name="T65" fmla="*/ 561 h 1381"/>
                <a:gd name="T66" fmla="*/ 345 w 1036"/>
                <a:gd name="T67" fmla="*/ 389 h 1381"/>
                <a:gd name="T68" fmla="*/ 345 w 1036"/>
                <a:gd name="T69" fmla="*/ 389 h 1381"/>
                <a:gd name="T70" fmla="*/ 518 w 1036"/>
                <a:gd name="T71" fmla="*/ 216 h 1381"/>
                <a:gd name="T72" fmla="*/ 691 w 1036"/>
                <a:gd name="T73" fmla="*/ 389 h 1381"/>
                <a:gd name="T74" fmla="*/ 950 w 1036"/>
                <a:gd name="T75" fmla="*/ 820 h 1381"/>
                <a:gd name="T76" fmla="*/ 950 w 1036"/>
                <a:gd name="T77" fmla="*/ 863 h 1381"/>
                <a:gd name="T78" fmla="*/ 950 w 1036"/>
                <a:gd name="T79" fmla="*/ 950 h 1381"/>
                <a:gd name="T80" fmla="*/ 950 w 1036"/>
                <a:gd name="T81" fmla="*/ 993 h 1381"/>
                <a:gd name="T82" fmla="*/ 648 w 1036"/>
                <a:gd name="T83" fmla="*/ 1295 h 1381"/>
                <a:gd name="T84" fmla="*/ 389 w 1036"/>
                <a:gd name="T85" fmla="*/ 1295 h 1381"/>
                <a:gd name="T86" fmla="*/ 86 w 1036"/>
                <a:gd name="T87" fmla="*/ 993 h 1381"/>
                <a:gd name="T88" fmla="*/ 86 w 1036"/>
                <a:gd name="T89" fmla="*/ 950 h 1381"/>
                <a:gd name="T90" fmla="*/ 86 w 1036"/>
                <a:gd name="T91" fmla="*/ 863 h 1381"/>
                <a:gd name="T92" fmla="*/ 86 w 1036"/>
                <a:gd name="T93" fmla="*/ 820 h 1381"/>
                <a:gd name="T94" fmla="*/ 86 w 1036"/>
                <a:gd name="T95" fmla="*/ 691 h 1381"/>
                <a:gd name="T96" fmla="*/ 130 w 1036"/>
                <a:gd name="T97" fmla="*/ 648 h 1381"/>
                <a:gd name="T98" fmla="*/ 216 w 1036"/>
                <a:gd name="T99" fmla="*/ 648 h 1381"/>
                <a:gd name="T100" fmla="*/ 820 w 1036"/>
                <a:gd name="T101" fmla="*/ 648 h 1381"/>
                <a:gd name="T102" fmla="*/ 907 w 1036"/>
                <a:gd name="T103" fmla="*/ 648 h 1381"/>
                <a:gd name="T104" fmla="*/ 950 w 1036"/>
                <a:gd name="T105" fmla="*/ 691 h 1381"/>
                <a:gd name="T106" fmla="*/ 950 w 1036"/>
                <a:gd name="T107" fmla="*/ 820 h 1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36" h="1381">
                  <a:moveTo>
                    <a:pt x="907" y="561"/>
                  </a:moveTo>
                  <a:cubicBezTo>
                    <a:pt x="907" y="389"/>
                    <a:pt x="907" y="389"/>
                    <a:pt x="907" y="389"/>
                  </a:cubicBezTo>
                  <a:cubicBezTo>
                    <a:pt x="907" y="174"/>
                    <a:pt x="733" y="0"/>
                    <a:pt x="518" y="0"/>
                  </a:cubicBezTo>
                  <a:cubicBezTo>
                    <a:pt x="303" y="0"/>
                    <a:pt x="130" y="174"/>
                    <a:pt x="130" y="389"/>
                  </a:cubicBezTo>
                  <a:cubicBezTo>
                    <a:pt x="130" y="561"/>
                    <a:pt x="130" y="561"/>
                    <a:pt x="130" y="561"/>
                  </a:cubicBezTo>
                  <a:cubicBezTo>
                    <a:pt x="58" y="561"/>
                    <a:pt x="0" y="619"/>
                    <a:pt x="0" y="691"/>
                  </a:cubicBezTo>
                  <a:cubicBezTo>
                    <a:pt x="0" y="820"/>
                    <a:pt x="0" y="820"/>
                    <a:pt x="0" y="820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0" y="950"/>
                    <a:pt x="0" y="950"/>
                    <a:pt x="0" y="950"/>
                  </a:cubicBezTo>
                  <a:cubicBezTo>
                    <a:pt x="0" y="993"/>
                    <a:pt x="0" y="993"/>
                    <a:pt x="0" y="993"/>
                  </a:cubicBezTo>
                  <a:cubicBezTo>
                    <a:pt x="0" y="1207"/>
                    <a:pt x="174" y="1381"/>
                    <a:pt x="389" y="1381"/>
                  </a:cubicBezTo>
                  <a:cubicBezTo>
                    <a:pt x="648" y="1381"/>
                    <a:pt x="648" y="1381"/>
                    <a:pt x="648" y="1381"/>
                  </a:cubicBezTo>
                  <a:cubicBezTo>
                    <a:pt x="862" y="1381"/>
                    <a:pt x="1036" y="1207"/>
                    <a:pt x="1036" y="993"/>
                  </a:cubicBezTo>
                  <a:cubicBezTo>
                    <a:pt x="1036" y="950"/>
                    <a:pt x="1036" y="950"/>
                    <a:pt x="1036" y="950"/>
                  </a:cubicBezTo>
                  <a:cubicBezTo>
                    <a:pt x="1036" y="863"/>
                    <a:pt x="1036" y="863"/>
                    <a:pt x="1036" y="863"/>
                  </a:cubicBezTo>
                  <a:cubicBezTo>
                    <a:pt x="1036" y="820"/>
                    <a:pt x="1036" y="820"/>
                    <a:pt x="1036" y="820"/>
                  </a:cubicBezTo>
                  <a:cubicBezTo>
                    <a:pt x="1036" y="691"/>
                    <a:pt x="1036" y="691"/>
                    <a:pt x="1036" y="691"/>
                  </a:cubicBezTo>
                  <a:cubicBezTo>
                    <a:pt x="1036" y="619"/>
                    <a:pt x="978" y="561"/>
                    <a:pt x="907" y="561"/>
                  </a:cubicBezTo>
                  <a:close/>
                  <a:moveTo>
                    <a:pt x="216" y="389"/>
                  </a:moveTo>
                  <a:cubicBezTo>
                    <a:pt x="216" y="222"/>
                    <a:pt x="351" y="86"/>
                    <a:pt x="518" y="86"/>
                  </a:cubicBezTo>
                  <a:cubicBezTo>
                    <a:pt x="685" y="86"/>
                    <a:pt x="820" y="222"/>
                    <a:pt x="820" y="389"/>
                  </a:cubicBezTo>
                  <a:cubicBezTo>
                    <a:pt x="820" y="561"/>
                    <a:pt x="820" y="561"/>
                    <a:pt x="820" y="561"/>
                  </a:cubicBezTo>
                  <a:cubicBezTo>
                    <a:pt x="734" y="561"/>
                    <a:pt x="734" y="561"/>
                    <a:pt x="734" y="561"/>
                  </a:cubicBezTo>
                  <a:cubicBezTo>
                    <a:pt x="734" y="389"/>
                    <a:pt x="734" y="389"/>
                    <a:pt x="734" y="389"/>
                  </a:cubicBezTo>
                  <a:cubicBezTo>
                    <a:pt x="734" y="269"/>
                    <a:pt x="637" y="173"/>
                    <a:pt x="518" y="173"/>
                  </a:cubicBezTo>
                  <a:cubicBezTo>
                    <a:pt x="399" y="173"/>
                    <a:pt x="302" y="269"/>
                    <a:pt x="302" y="389"/>
                  </a:cubicBezTo>
                  <a:cubicBezTo>
                    <a:pt x="302" y="561"/>
                    <a:pt x="302" y="561"/>
                    <a:pt x="302" y="561"/>
                  </a:cubicBezTo>
                  <a:cubicBezTo>
                    <a:pt x="216" y="561"/>
                    <a:pt x="216" y="561"/>
                    <a:pt x="216" y="561"/>
                  </a:cubicBezTo>
                  <a:lnTo>
                    <a:pt x="216" y="389"/>
                  </a:lnTo>
                  <a:close/>
                  <a:moveTo>
                    <a:pt x="691" y="389"/>
                  </a:moveTo>
                  <a:cubicBezTo>
                    <a:pt x="691" y="389"/>
                    <a:pt x="691" y="389"/>
                    <a:pt x="691" y="389"/>
                  </a:cubicBezTo>
                  <a:cubicBezTo>
                    <a:pt x="691" y="561"/>
                    <a:pt x="691" y="561"/>
                    <a:pt x="691" y="561"/>
                  </a:cubicBezTo>
                  <a:cubicBezTo>
                    <a:pt x="345" y="561"/>
                    <a:pt x="345" y="561"/>
                    <a:pt x="345" y="561"/>
                  </a:cubicBezTo>
                  <a:cubicBezTo>
                    <a:pt x="345" y="389"/>
                    <a:pt x="345" y="389"/>
                    <a:pt x="345" y="389"/>
                  </a:cubicBezTo>
                  <a:cubicBezTo>
                    <a:pt x="345" y="389"/>
                    <a:pt x="345" y="389"/>
                    <a:pt x="345" y="389"/>
                  </a:cubicBezTo>
                  <a:cubicBezTo>
                    <a:pt x="345" y="293"/>
                    <a:pt x="423" y="216"/>
                    <a:pt x="518" y="216"/>
                  </a:cubicBezTo>
                  <a:cubicBezTo>
                    <a:pt x="613" y="216"/>
                    <a:pt x="691" y="293"/>
                    <a:pt x="691" y="389"/>
                  </a:cubicBezTo>
                  <a:close/>
                  <a:moveTo>
                    <a:pt x="950" y="820"/>
                  </a:moveTo>
                  <a:cubicBezTo>
                    <a:pt x="950" y="863"/>
                    <a:pt x="950" y="863"/>
                    <a:pt x="950" y="863"/>
                  </a:cubicBezTo>
                  <a:cubicBezTo>
                    <a:pt x="950" y="950"/>
                    <a:pt x="950" y="950"/>
                    <a:pt x="950" y="950"/>
                  </a:cubicBezTo>
                  <a:cubicBezTo>
                    <a:pt x="950" y="993"/>
                    <a:pt x="950" y="993"/>
                    <a:pt x="950" y="993"/>
                  </a:cubicBezTo>
                  <a:cubicBezTo>
                    <a:pt x="950" y="1159"/>
                    <a:pt x="814" y="1295"/>
                    <a:pt x="648" y="1295"/>
                  </a:cubicBezTo>
                  <a:cubicBezTo>
                    <a:pt x="389" y="1295"/>
                    <a:pt x="389" y="1295"/>
                    <a:pt x="389" y="1295"/>
                  </a:cubicBezTo>
                  <a:cubicBezTo>
                    <a:pt x="222" y="1295"/>
                    <a:pt x="86" y="1159"/>
                    <a:pt x="86" y="993"/>
                  </a:cubicBezTo>
                  <a:cubicBezTo>
                    <a:pt x="86" y="950"/>
                    <a:pt x="86" y="950"/>
                    <a:pt x="86" y="950"/>
                  </a:cubicBezTo>
                  <a:cubicBezTo>
                    <a:pt x="86" y="863"/>
                    <a:pt x="86" y="863"/>
                    <a:pt x="86" y="863"/>
                  </a:cubicBezTo>
                  <a:cubicBezTo>
                    <a:pt x="86" y="820"/>
                    <a:pt x="86" y="820"/>
                    <a:pt x="86" y="820"/>
                  </a:cubicBezTo>
                  <a:cubicBezTo>
                    <a:pt x="86" y="691"/>
                    <a:pt x="86" y="691"/>
                    <a:pt x="86" y="691"/>
                  </a:cubicBezTo>
                  <a:cubicBezTo>
                    <a:pt x="86" y="667"/>
                    <a:pt x="106" y="648"/>
                    <a:pt x="130" y="648"/>
                  </a:cubicBezTo>
                  <a:cubicBezTo>
                    <a:pt x="158" y="648"/>
                    <a:pt x="187" y="648"/>
                    <a:pt x="216" y="648"/>
                  </a:cubicBezTo>
                  <a:cubicBezTo>
                    <a:pt x="820" y="648"/>
                    <a:pt x="820" y="648"/>
                    <a:pt x="820" y="648"/>
                  </a:cubicBezTo>
                  <a:cubicBezTo>
                    <a:pt x="849" y="648"/>
                    <a:pt x="878" y="648"/>
                    <a:pt x="907" y="648"/>
                  </a:cubicBezTo>
                  <a:cubicBezTo>
                    <a:pt x="930" y="648"/>
                    <a:pt x="950" y="667"/>
                    <a:pt x="950" y="691"/>
                  </a:cubicBezTo>
                  <a:lnTo>
                    <a:pt x="950" y="8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60" name="Freeform 34"/>
            <p:cNvSpPr>
              <a:spLocks/>
            </p:cNvSpPr>
            <p:nvPr/>
          </p:nvSpPr>
          <p:spPr bwMode="auto">
            <a:xfrm>
              <a:off x="1625601" y="3079750"/>
              <a:ext cx="647700" cy="973137"/>
            </a:xfrm>
            <a:custGeom>
              <a:avLst/>
              <a:gdLst>
                <a:gd name="T0" fmla="*/ 86 w 172"/>
                <a:gd name="T1" fmla="*/ 0 h 259"/>
                <a:gd name="T2" fmla="*/ 0 w 172"/>
                <a:gd name="T3" fmla="*/ 87 h 259"/>
                <a:gd name="T4" fmla="*/ 28 w 172"/>
                <a:gd name="T5" fmla="*/ 202 h 259"/>
                <a:gd name="T6" fmla="*/ 86 w 172"/>
                <a:gd name="T7" fmla="*/ 259 h 259"/>
                <a:gd name="T8" fmla="*/ 144 w 172"/>
                <a:gd name="T9" fmla="*/ 202 h 259"/>
                <a:gd name="T10" fmla="*/ 172 w 172"/>
                <a:gd name="T11" fmla="*/ 87 h 259"/>
                <a:gd name="T12" fmla="*/ 86 w 172"/>
                <a:gd name="T13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259">
                  <a:moveTo>
                    <a:pt x="86" y="0"/>
                  </a:moveTo>
                  <a:cubicBezTo>
                    <a:pt x="38" y="0"/>
                    <a:pt x="0" y="39"/>
                    <a:pt x="0" y="87"/>
                  </a:cubicBezTo>
                  <a:cubicBezTo>
                    <a:pt x="0" y="113"/>
                    <a:pt x="14" y="162"/>
                    <a:pt x="28" y="202"/>
                  </a:cubicBezTo>
                  <a:cubicBezTo>
                    <a:pt x="40" y="234"/>
                    <a:pt x="55" y="259"/>
                    <a:pt x="86" y="259"/>
                  </a:cubicBezTo>
                  <a:cubicBezTo>
                    <a:pt x="120" y="259"/>
                    <a:pt x="132" y="234"/>
                    <a:pt x="144" y="202"/>
                  </a:cubicBezTo>
                  <a:cubicBezTo>
                    <a:pt x="158" y="163"/>
                    <a:pt x="172" y="113"/>
                    <a:pt x="172" y="87"/>
                  </a:cubicBezTo>
                  <a:cubicBezTo>
                    <a:pt x="172" y="39"/>
                    <a:pt x="134" y="0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</p:grpSp>
      <p:grpSp>
        <p:nvGrpSpPr>
          <p:cNvPr id="361" name="Group 360"/>
          <p:cNvGrpSpPr/>
          <p:nvPr/>
        </p:nvGrpSpPr>
        <p:grpSpPr>
          <a:xfrm>
            <a:off x="6963222" y="9917483"/>
            <a:ext cx="617856" cy="617856"/>
            <a:chOff x="-1587" y="1588"/>
            <a:chExt cx="4241800" cy="4241800"/>
          </a:xfrm>
          <a:solidFill>
            <a:schemeClr val="tx1"/>
          </a:solidFill>
        </p:grpSpPr>
        <p:sp>
          <p:nvSpPr>
            <p:cNvPr id="362" name="Freeform 27"/>
            <p:cNvSpPr>
              <a:spLocks noEditPoints="1"/>
            </p:cNvSpPr>
            <p:nvPr/>
          </p:nvSpPr>
          <p:spPr bwMode="auto">
            <a:xfrm>
              <a:off x="-1587" y="1588"/>
              <a:ext cx="1327150" cy="4241800"/>
            </a:xfrm>
            <a:custGeom>
              <a:avLst/>
              <a:gdLst>
                <a:gd name="T0" fmla="*/ 282 w 353"/>
                <a:gd name="T1" fmla="*/ 212 h 1128"/>
                <a:gd name="T2" fmla="*/ 282 w 353"/>
                <a:gd name="T3" fmla="*/ 106 h 1128"/>
                <a:gd name="T4" fmla="*/ 176 w 353"/>
                <a:gd name="T5" fmla="*/ 0 h 1128"/>
                <a:gd name="T6" fmla="*/ 70 w 353"/>
                <a:gd name="T7" fmla="*/ 106 h 1128"/>
                <a:gd name="T8" fmla="*/ 70 w 353"/>
                <a:gd name="T9" fmla="*/ 212 h 1128"/>
                <a:gd name="T10" fmla="*/ 0 w 353"/>
                <a:gd name="T11" fmla="*/ 353 h 1128"/>
                <a:gd name="T12" fmla="*/ 70 w 353"/>
                <a:gd name="T13" fmla="*/ 493 h 1128"/>
                <a:gd name="T14" fmla="*/ 70 w 353"/>
                <a:gd name="T15" fmla="*/ 1022 h 1128"/>
                <a:gd name="T16" fmla="*/ 176 w 353"/>
                <a:gd name="T17" fmla="*/ 1128 h 1128"/>
                <a:gd name="T18" fmla="*/ 282 w 353"/>
                <a:gd name="T19" fmla="*/ 1022 h 1128"/>
                <a:gd name="T20" fmla="*/ 282 w 353"/>
                <a:gd name="T21" fmla="*/ 493 h 1128"/>
                <a:gd name="T22" fmla="*/ 353 w 353"/>
                <a:gd name="T23" fmla="*/ 353 h 1128"/>
                <a:gd name="T24" fmla="*/ 282 w 353"/>
                <a:gd name="T25" fmla="*/ 212 h 1128"/>
                <a:gd name="T26" fmla="*/ 141 w 353"/>
                <a:gd name="T27" fmla="*/ 106 h 1128"/>
                <a:gd name="T28" fmla="*/ 176 w 353"/>
                <a:gd name="T29" fmla="*/ 71 h 1128"/>
                <a:gd name="T30" fmla="*/ 211 w 353"/>
                <a:gd name="T31" fmla="*/ 106 h 1128"/>
                <a:gd name="T32" fmla="*/ 211 w 353"/>
                <a:gd name="T33" fmla="*/ 180 h 1128"/>
                <a:gd name="T34" fmla="*/ 176 w 353"/>
                <a:gd name="T35" fmla="*/ 176 h 1128"/>
                <a:gd name="T36" fmla="*/ 141 w 353"/>
                <a:gd name="T37" fmla="*/ 180 h 1128"/>
                <a:gd name="T38" fmla="*/ 141 w 353"/>
                <a:gd name="T39" fmla="*/ 106 h 1128"/>
                <a:gd name="T40" fmla="*/ 211 w 353"/>
                <a:gd name="T41" fmla="*/ 1022 h 1128"/>
                <a:gd name="T42" fmla="*/ 176 w 353"/>
                <a:gd name="T43" fmla="*/ 1058 h 1128"/>
                <a:gd name="T44" fmla="*/ 141 w 353"/>
                <a:gd name="T45" fmla="*/ 1022 h 1128"/>
                <a:gd name="T46" fmla="*/ 141 w 353"/>
                <a:gd name="T47" fmla="*/ 525 h 1128"/>
                <a:gd name="T48" fmla="*/ 176 w 353"/>
                <a:gd name="T49" fmla="*/ 529 h 1128"/>
                <a:gd name="T50" fmla="*/ 211 w 353"/>
                <a:gd name="T51" fmla="*/ 525 h 1128"/>
                <a:gd name="T52" fmla="*/ 211 w 353"/>
                <a:gd name="T53" fmla="*/ 1022 h 1128"/>
                <a:gd name="T54" fmla="*/ 277 w 353"/>
                <a:gd name="T55" fmla="*/ 382 h 1128"/>
                <a:gd name="T56" fmla="*/ 276 w 353"/>
                <a:gd name="T57" fmla="*/ 388 h 1128"/>
                <a:gd name="T58" fmla="*/ 262 w 353"/>
                <a:gd name="T59" fmla="*/ 414 h 1128"/>
                <a:gd name="T60" fmla="*/ 262 w 353"/>
                <a:gd name="T61" fmla="*/ 414 h 1128"/>
                <a:gd name="T62" fmla="*/ 240 w 353"/>
                <a:gd name="T63" fmla="*/ 436 h 1128"/>
                <a:gd name="T64" fmla="*/ 240 w 353"/>
                <a:gd name="T65" fmla="*/ 437 h 1128"/>
                <a:gd name="T66" fmla="*/ 211 w 353"/>
                <a:gd name="T67" fmla="*/ 452 h 1128"/>
                <a:gd name="T68" fmla="*/ 176 w 353"/>
                <a:gd name="T69" fmla="*/ 458 h 1128"/>
                <a:gd name="T70" fmla="*/ 141 w 353"/>
                <a:gd name="T71" fmla="*/ 452 h 1128"/>
                <a:gd name="T72" fmla="*/ 113 w 353"/>
                <a:gd name="T73" fmla="*/ 437 h 1128"/>
                <a:gd name="T74" fmla="*/ 112 w 353"/>
                <a:gd name="T75" fmla="*/ 436 h 1128"/>
                <a:gd name="T76" fmla="*/ 91 w 353"/>
                <a:gd name="T77" fmla="*/ 414 h 1128"/>
                <a:gd name="T78" fmla="*/ 90 w 353"/>
                <a:gd name="T79" fmla="*/ 414 h 1128"/>
                <a:gd name="T80" fmla="*/ 77 w 353"/>
                <a:gd name="T81" fmla="*/ 388 h 1128"/>
                <a:gd name="T82" fmla="*/ 75 w 353"/>
                <a:gd name="T83" fmla="*/ 382 h 1128"/>
                <a:gd name="T84" fmla="*/ 70 w 353"/>
                <a:gd name="T85" fmla="*/ 353 h 1128"/>
                <a:gd name="T86" fmla="*/ 75 w 353"/>
                <a:gd name="T87" fmla="*/ 323 h 1128"/>
                <a:gd name="T88" fmla="*/ 77 w 353"/>
                <a:gd name="T89" fmla="*/ 317 h 1128"/>
                <a:gd name="T90" fmla="*/ 90 w 353"/>
                <a:gd name="T91" fmla="*/ 291 h 1128"/>
                <a:gd name="T92" fmla="*/ 91 w 353"/>
                <a:gd name="T93" fmla="*/ 291 h 1128"/>
                <a:gd name="T94" fmla="*/ 112 w 353"/>
                <a:gd name="T95" fmla="*/ 269 h 1128"/>
                <a:gd name="T96" fmla="*/ 113 w 353"/>
                <a:gd name="T97" fmla="*/ 268 h 1128"/>
                <a:gd name="T98" fmla="*/ 141 w 353"/>
                <a:gd name="T99" fmla="*/ 253 h 1128"/>
                <a:gd name="T100" fmla="*/ 176 w 353"/>
                <a:gd name="T101" fmla="*/ 247 h 1128"/>
                <a:gd name="T102" fmla="*/ 211 w 353"/>
                <a:gd name="T103" fmla="*/ 253 h 1128"/>
                <a:gd name="T104" fmla="*/ 240 w 353"/>
                <a:gd name="T105" fmla="*/ 268 h 1128"/>
                <a:gd name="T106" fmla="*/ 240 w 353"/>
                <a:gd name="T107" fmla="*/ 269 h 1128"/>
                <a:gd name="T108" fmla="*/ 262 w 353"/>
                <a:gd name="T109" fmla="*/ 291 h 1128"/>
                <a:gd name="T110" fmla="*/ 262 w 353"/>
                <a:gd name="T111" fmla="*/ 291 h 1128"/>
                <a:gd name="T112" fmla="*/ 276 w 353"/>
                <a:gd name="T113" fmla="*/ 317 h 1128"/>
                <a:gd name="T114" fmla="*/ 277 w 353"/>
                <a:gd name="T115" fmla="*/ 323 h 1128"/>
                <a:gd name="T116" fmla="*/ 282 w 353"/>
                <a:gd name="T117" fmla="*/ 353 h 1128"/>
                <a:gd name="T118" fmla="*/ 277 w 353"/>
                <a:gd name="T119" fmla="*/ 382 h 1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3" h="1128">
                  <a:moveTo>
                    <a:pt x="282" y="212"/>
                  </a:moveTo>
                  <a:cubicBezTo>
                    <a:pt x="282" y="106"/>
                    <a:pt x="282" y="106"/>
                    <a:pt x="282" y="106"/>
                  </a:cubicBezTo>
                  <a:cubicBezTo>
                    <a:pt x="282" y="47"/>
                    <a:pt x="235" y="0"/>
                    <a:pt x="176" y="0"/>
                  </a:cubicBezTo>
                  <a:cubicBezTo>
                    <a:pt x="118" y="0"/>
                    <a:pt x="70" y="47"/>
                    <a:pt x="70" y="106"/>
                  </a:cubicBezTo>
                  <a:cubicBezTo>
                    <a:pt x="70" y="212"/>
                    <a:pt x="70" y="212"/>
                    <a:pt x="70" y="212"/>
                  </a:cubicBezTo>
                  <a:cubicBezTo>
                    <a:pt x="28" y="244"/>
                    <a:pt x="0" y="295"/>
                    <a:pt x="0" y="353"/>
                  </a:cubicBezTo>
                  <a:cubicBezTo>
                    <a:pt x="0" y="410"/>
                    <a:pt x="28" y="461"/>
                    <a:pt x="70" y="493"/>
                  </a:cubicBezTo>
                  <a:cubicBezTo>
                    <a:pt x="70" y="1022"/>
                    <a:pt x="70" y="1022"/>
                    <a:pt x="70" y="1022"/>
                  </a:cubicBezTo>
                  <a:cubicBezTo>
                    <a:pt x="70" y="1081"/>
                    <a:pt x="118" y="1128"/>
                    <a:pt x="176" y="1128"/>
                  </a:cubicBezTo>
                  <a:cubicBezTo>
                    <a:pt x="235" y="1128"/>
                    <a:pt x="282" y="1081"/>
                    <a:pt x="282" y="1022"/>
                  </a:cubicBezTo>
                  <a:cubicBezTo>
                    <a:pt x="282" y="493"/>
                    <a:pt x="282" y="493"/>
                    <a:pt x="282" y="493"/>
                  </a:cubicBezTo>
                  <a:cubicBezTo>
                    <a:pt x="325" y="461"/>
                    <a:pt x="353" y="410"/>
                    <a:pt x="353" y="353"/>
                  </a:cubicBezTo>
                  <a:cubicBezTo>
                    <a:pt x="353" y="295"/>
                    <a:pt x="325" y="244"/>
                    <a:pt x="282" y="212"/>
                  </a:cubicBezTo>
                  <a:close/>
                  <a:moveTo>
                    <a:pt x="141" y="106"/>
                  </a:moveTo>
                  <a:cubicBezTo>
                    <a:pt x="141" y="86"/>
                    <a:pt x="157" y="71"/>
                    <a:pt x="176" y="71"/>
                  </a:cubicBezTo>
                  <a:cubicBezTo>
                    <a:pt x="196" y="71"/>
                    <a:pt x="211" y="86"/>
                    <a:pt x="211" y="106"/>
                  </a:cubicBezTo>
                  <a:cubicBezTo>
                    <a:pt x="211" y="180"/>
                    <a:pt x="211" y="180"/>
                    <a:pt x="211" y="180"/>
                  </a:cubicBezTo>
                  <a:cubicBezTo>
                    <a:pt x="200" y="177"/>
                    <a:pt x="188" y="176"/>
                    <a:pt x="176" y="176"/>
                  </a:cubicBezTo>
                  <a:cubicBezTo>
                    <a:pt x="164" y="176"/>
                    <a:pt x="152" y="177"/>
                    <a:pt x="141" y="180"/>
                  </a:cubicBezTo>
                  <a:lnTo>
                    <a:pt x="141" y="106"/>
                  </a:lnTo>
                  <a:close/>
                  <a:moveTo>
                    <a:pt x="211" y="1022"/>
                  </a:moveTo>
                  <a:cubicBezTo>
                    <a:pt x="211" y="1042"/>
                    <a:pt x="196" y="1058"/>
                    <a:pt x="176" y="1058"/>
                  </a:cubicBezTo>
                  <a:cubicBezTo>
                    <a:pt x="157" y="1058"/>
                    <a:pt x="141" y="1042"/>
                    <a:pt x="141" y="1022"/>
                  </a:cubicBezTo>
                  <a:cubicBezTo>
                    <a:pt x="141" y="525"/>
                    <a:pt x="141" y="525"/>
                    <a:pt x="141" y="525"/>
                  </a:cubicBezTo>
                  <a:cubicBezTo>
                    <a:pt x="152" y="528"/>
                    <a:pt x="164" y="529"/>
                    <a:pt x="176" y="529"/>
                  </a:cubicBezTo>
                  <a:cubicBezTo>
                    <a:pt x="188" y="529"/>
                    <a:pt x="200" y="528"/>
                    <a:pt x="211" y="525"/>
                  </a:cubicBezTo>
                  <a:lnTo>
                    <a:pt x="211" y="1022"/>
                  </a:lnTo>
                  <a:close/>
                  <a:moveTo>
                    <a:pt x="277" y="382"/>
                  </a:moveTo>
                  <a:cubicBezTo>
                    <a:pt x="277" y="384"/>
                    <a:pt x="276" y="386"/>
                    <a:pt x="276" y="388"/>
                  </a:cubicBezTo>
                  <a:cubicBezTo>
                    <a:pt x="272" y="397"/>
                    <a:pt x="268" y="406"/>
                    <a:pt x="262" y="414"/>
                  </a:cubicBezTo>
                  <a:cubicBezTo>
                    <a:pt x="262" y="414"/>
                    <a:pt x="262" y="414"/>
                    <a:pt x="262" y="414"/>
                  </a:cubicBezTo>
                  <a:cubicBezTo>
                    <a:pt x="256" y="423"/>
                    <a:pt x="248" y="430"/>
                    <a:pt x="240" y="436"/>
                  </a:cubicBezTo>
                  <a:cubicBezTo>
                    <a:pt x="240" y="436"/>
                    <a:pt x="240" y="436"/>
                    <a:pt x="240" y="437"/>
                  </a:cubicBezTo>
                  <a:cubicBezTo>
                    <a:pt x="231" y="443"/>
                    <a:pt x="222" y="448"/>
                    <a:pt x="211" y="452"/>
                  </a:cubicBezTo>
                  <a:cubicBezTo>
                    <a:pt x="200" y="456"/>
                    <a:pt x="189" y="458"/>
                    <a:pt x="176" y="458"/>
                  </a:cubicBezTo>
                  <a:cubicBezTo>
                    <a:pt x="164" y="458"/>
                    <a:pt x="152" y="456"/>
                    <a:pt x="141" y="452"/>
                  </a:cubicBezTo>
                  <a:cubicBezTo>
                    <a:pt x="131" y="448"/>
                    <a:pt x="121" y="443"/>
                    <a:pt x="113" y="437"/>
                  </a:cubicBezTo>
                  <a:cubicBezTo>
                    <a:pt x="113" y="436"/>
                    <a:pt x="113" y="436"/>
                    <a:pt x="112" y="436"/>
                  </a:cubicBezTo>
                  <a:cubicBezTo>
                    <a:pt x="104" y="430"/>
                    <a:pt x="97" y="423"/>
                    <a:pt x="91" y="414"/>
                  </a:cubicBezTo>
                  <a:cubicBezTo>
                    <a:pt x="91" y="414"/>
                    <a:pt x="90" y="414"/>
                    <a:pt x="90" y="414"/>
                  </a:cubicBezTo>
                  <a:cubicBezTo>
                    <a:pt x="85" y="406"/>
                    <a:pt x="80" y="397"/>
                    <a:pt x="77" y="388"/>
                  </a:cubicBezTo>
                  <a:cubicBezTo>
                    <a:pt x="76" y="386"/>
                    <a:pt x="76" y="384"/>
                    <a:pt x="75" y="382"/>
                  </a:cubicBezTo>
                  <a:cubicBezTo>
                    <a:pt x="72" y="373"/>
                    <a:pt x="70" y="363"/>
                    <a:pt x="70" y="353"/>
                  </a:cubicBezTo>
                  <a:cubicBezTo>
                    <a:pt x="70" y="342"/>
                    <a:pt x="72" y="332"/>
                    <a:pt x="75" y="323"/>
                  </a:cubicBezTo>
                  <a:cubicBezTo>
                    <a:pt x="76" y="321"/>
                    <a:pt x="76" y="319"/>
                    <a:pt x="77" y="317"/>
                  </a:cubicBezTo>
                  <a:cubicBezTo>
                    <a:pt x="80" y="308"/>
                    <a:pt x="85" y="299"/>
                    <a:pt x="90" y="291"/>
                  </a:cubicBezTo>
                  <a:cubicBezTo>
                    <a:pt x="90" y="291"/>
                    <a:pt x="91" y="291"/>
                    <a:pt x="91" y="291"/>
                  </a:cubicBezTo>
                  <a:cubicBezTo>
                    <a:pt x="97" y="282"/>
                    <a:pt x="104" y="275"/>
                    <a:pt x="112" y="269"/>
                  </a:cubicBezTo>
                  <a:cubicBezTo>
                    <a:pt x="113" y="269"/>
                    <a:pt x="113" y="268"/>
                    <a:pt x="113" y="268"/>
                  </a:cubicBezTo>
                  <a:cubicBezTo>
                    <a:pt x="121" y="262"/>
                    <a:pt x="131" y="257"/>
                    <a:pt x="141" y="253"/>
                  </a:cubicBezTo>
                  <a:cubicBezTo>
                    <a:pt x="152" y="249"/>
                    <a:pt x="164" y="247"/>
                    <a:pt x="176" y="247"/>
                  </a:cubicBezTo>
                  <a:cubicBezTo>
                    <a:pt x="189" y="247"/>
                    <a:pt x="200" y="249"/>
                    <a:pt x="211" y="253"/>
                  </a:cubicBezTo>
                  <a:cubicBezTo>
                    <a:pt x="222" y="257"/>
                    <a:pt x="231" y="262"/>
                    <a:pt x="240" y="268"/>
                  </a:cubicBezTo>
                  <a:cubicBezTo>
                    <a:pt x="240" y="268"/>
                    <a:pt x="240" y="269"/>
                    <a:pt x="240" y="269"/>
                  </a:cubicBezTo>
                  <a:cubicBezTo>
                    <a:pt x="248" y="275"/>
                    <a:pt x="256" y="282"/>
                    <a:pt x="262" y="291"/>
                  </a:cubicBezTo>
                  <a:cubicBezTo>
                    <a:pt x="262" y="291"/>
                    <a:pt x="262" y="291"/>
                    <a:pt x="262" y="291"/>
                  </a:cubicBezTo>
                  <a:cubicBezTo>
                    <a:pt x="268" y="299"/>
                    <a:pt x="272" y="308"/>
                    <a:pt x="276" y="317"/>
                  </a:cubicBezTo>
                  <a:cubicBezTo>
                    <a:pt x="276" y="319"/>
                    <a:pt x="277" y="321"/>
                    <a:pt x="277" y="323"/>
                  </a:cubicBezTo>
                  <a:cubicBezTo>
                    <a:pt x="280" y="332"/>
                    <a:pt x="282" y="342"/>
                    <a:pt x="282" y="353"/>
                  </a:cubicBezTo>
                  <a:cubicBezTo>
                    <a:pt x="282" y="363"/>
                    <a:pt x="280" y="373"/>
                    <a:pt x="277" y="3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63" name="Freeform 28"/>
            <p:cNvSpPr>
              <a:spLocks noEditPoints="1"/>
            </p:cNvSpPr>
            <p:nvPr/>
          </p:nvSpPr>
          <p:spPr bwMode="auto">
            <a:xfrm>
              <a:off x="2916238" y="1588"/>
              <a:ext cx="1323975" cy="4241800"/>
            </a:xfrm>
            <a:custGeom>
              <a:avLst/>
              <a:gdLst>
                <a:gd name="T0" fmla="*/ 282 w 352"/>
                <a:gd name="T1" fmla="*/ 212 h 1128"/>
                <a:gd name="T2" fmla="*/ 282 w 352"/>
                <a:gd name="T3" fmla="*/ 106 h 1128"/>
                <a:gd name="T4" fmla="*/ 176 w 352"/>
                <a:gd name="T5" fmla="*/ 0 h 1128"/>
                <a:gd name="T6" fmla="*/ 70 w 352"/>
                <a:gd name="T7" fmla="*/ 106 h 1128"/>
                <a:gd name="T8" fmla="*/ 70 w 352"/>
                <a:gd name="T9" fmla="*/ 212 h 1128"/>
                <a:gd name="T10" fmla="*/ 0 w 352"/>
                <a:gd name="T11" fmla="*/ 353 h 1128"/>
                <a:gd name="T12" fmla="*/ 70 w 352"/>
                <a:gd name="T13" fmla="*/ 493 h 1128"/>
                <a:gd name="T14" fmla="*/ 70 w 352"/>
                <a:gd name="T15" fmla="*/ 1022 h 1128"/>
                <a:gd name="T16" fmla="*/ 176 w 352"/>
                <a:gd name="T17" fmla="*/ 1128 h 1128"/>
                <a:gd name="T18" fmla="*/ 282 w 352"/>
                <a:gd name="T19" fmla="*/ 1022 h 1128"/>
                <a:gd name="T20" fmla="*/ 282 w 352"/>
                <a:gd name="T21" fmla="*/ 493 h 1128"/>
                <a:gd name="T22" fmla="*/ 352 w 352"/>
                <a:gd name="T23" fmla="*/ 353 h 1128"/>
                <a:gd name="T24" fmla="*/ 282 w 352"/>
                <a:gd name="T25" fmla="*/ 212 h 1128"/>
                <a:gd name="T26" fmla="*/ 141 w 352"/>
                <a:gd name="T27" fmla="*/ 106 h 1128"/>
                <a:gd name="T28" fmla="*/ 176 w 352"/>
                <a:gd name="T29" fmla="*/ 71 h 1128"/>
                <a:gd name="T30" fmla="*/ 211 w 352"/>
                <a:gd name="T31" fmla="*/ 106 h 1128"/>
                <a:gd name="T32" fmla="*/ 211 w 352"/>
                <a:gd name="T33" fmla="*/ 180 h 1128"/>
                <a:gd name="T34" fmla="*/ 176 w 352"/>
                <a:gd name="T35" fmla="*/ 176 h 1128"/>
                <a:gd name="T36" fmla="*/ 141 w 352"/>
                <a:gd name="T37" fmla="*/ 180 h 1128"/>
                <a:gd name="T38" fmla="*/ 141 w 352"/>
                <a:gd name="T39" fmla="*/ 106 h 1128"/>
                <a:gd name="T40" fmla="*/ 211 w 352"/>
                <a:gd name="T41" fmla="*/ 1022 h 1128"/>
                <a:gd name="T42" fmla="*/ 176 w 352"/>
                <a:gd name="T43" fmla="*/ 1058 h 1128"/>
                <a:gd name="T44" fmla="*/ 141 w 352"/>
                <a:gd name="T45" fmla="*/ 1022 h 1128"/>
                <a:gd name="T46" fmla="*/ 141 w 352"/>
                <a:gd name="T47" fmla="*/ 525 h 1128"/>
                <a:gd name="T48" fmla="*/ 176 w 352"/>
                <a:gd name="T49" fmla="*/ 529 h 1128"/>
                <a:gd name="T50" fmla="*/ 211 w 352"/>
                <a:gd name="T51" fmla="*/ 525 h 1128"/>
                <a:gd name="T52" fmla="*/ 211 w 352"/>
                <a:gd name="T53" fmla="*/ 1022 h 1128"/>
                <a:gd name="T54" fmla="*/ 277 w 352"/>
                <a:gd name="T55" fmla="*/ 382 h 1128"/>
                <a:gd name="T56" fmla="*/ 275 w 352"/>
                <a:gd name="T57" fmla="*/ 388 h 1128"/>
                <a:gd name="T58" fmla="*/ 262 w 352"/>
                <a:gd name="T59" fmla="*/ 414 h 1128"/>
                <a:gd name="T60" fmla="*/ 261 w 352"/>
                <a:gd name="T61" fmla="*/ 414 h 1128"/>
                <a:gd name="T62" fmla="*/ 240 w 352"/>
                <a:gd name="T63" fmla="*/ 436 h 1128"/>
                <a:gd name="T64" fmla="*/ 239 w 352"/>
                <a:gd name="T65" fmla="*/ 437 h 1128"/>
                <a:gd name="T66" fmla="*/ 211 w 352"/>
                <a:gd name="T67" fmla="*/ 452 h 1128"/>
                <a:gd name="T68" fmla="*/ 176 w 352"/>
                <a:gd name="T69" fmla="*/ 458 h 1128"/>
                <a:gd name="T70" fmla="*/ 141 w 352"/>
                <a:gd name="T71" fmla="*/ 452 h 1128"/>
                <a:gd name="T72" fmla="*/ 112 w 352"/>
                <a:gd name="T73" fmla="*/ 437 h 1128"/>
                <a:gd name="T74" fmla="*/ 112 w 352"/>
                <a:gd name="T75" fmla="*/ 436 h 1128"/>
                <a:gd name="T76" fmla="*/ 90 w 352"/>
                <a:gd name="T77" fmla="*/ 414 h 1128"/>
                <a:gd name="T78" fmla="*/ 90 w 352"/>
                <a:gd name="T79" fmla="*/ 414 h 1128"/>
                <a:gd name="T80" fmla="*/ 76 w 352"/>
                <a:gd name="T81" fmla="*/ 388 h 1128"/>
                <a:gd name="T82" fmla="*/ 75 w 352"/>
                <a:gd name="T83" fmla="*/ 382 h 1128"/>
                <a:gd name="T84" fmla="*/ 70 w 352"/>
                <a:gd name="T85" fmla="*/ 353 h 1128"/>
                <a:gd name="T86" fmla="*/ 75 w 352"/>
                <a:gd name="T87" fmla="*/ 323 h 1128"/>
                <a:gd name="T88" fmla="*/ 76 w 352"/>
                <a:gd name="T89" fmla="*/ 317 h 1128"/>
                <a:gd name="T90" fmla="*/ 90 w 352"/>
                <a:gd name="T91" fmla="*/ 291 h 1128"/>
                <a:gd name="T92" fmla="*/ 90 w 352"/>
                <a:gd name="T93" fmla="*/ 291 h 1128"/>
                <a:gd name="T94" fmla="*/ 112 w 352"/>
                <a:gd name="T95" fmla="*/ 269 h 1128"/>
                <a:gd name="T96" fmla="*/ 112 w 352"/>
                <a:gd name="T97" fmla="*/ 268 h 1128"/>
                <a:gd name="T98" fmla="*/ 141 w 352"/>
                <a:gd name="T99" fmla="*/ 253 h 1128"/>
                <a:gd name="T100" fmla="*/ 176 w 352"/>
                <a:gd name="T101" fmla="*/ 247 h 1128"/>
                <a:gd name="T102" fmla="*/ 211 w 352"/>
                <a:gd name="T103" fmla="*/ 253 h 1128"/>
                <a:gd name="T104" fmla="*/ 239 w 352"/>
                <a:gd name="T105" fmla="*/ 268 h 1128"/>
                <a:gd name="T106" fmla="*/ 240 w 352"/>
                <a:gd name="T107" fmla="*/ 269 h 1128"/>
                <a:gd name="T108" fmla="*/ 261 w 352"/>
                <a:gd name="T109" fmla="*/ 291 h 1128"/>
                <a:gd name="T110" fmla="*/ 262 w 352"/>
                <a:gd name="T111" fmla="*/ 291 h 1128"/>
                <a:gd name="T112" fmla="*/ 275 w 352"/>
                <a:gd name="T113" fmla="*/ 317 h 1128"/>
                <a:gd name="T114" fmla="*/ 277 w 352"/>
                <a:gd name="T115" fmla="*/ 323 h 1128"/>
                <a:gd name="T116" fmla="*/ 282 w 352"/>
                <a:gd name="T117" fmla="*/ 353 h 1128"/>
                <a:gd name="T118" fmla="*/ 277 w 352"/>
                <a:gd name="T119" fmla="*/ 382 h 1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2" h="1128">
                  <a:moveTo>
                    <a:pt x="282" y="212"/>
                  </a:moveTo>
                  <a:cubicBezTo>
                    <a:pt x="282" y="106"/>
                    <a:pt x="282" y="106"/>
                    <a:pt x="282" y="106"/>
                  </a:cubicBezTo>
                  <a:cubicBezTo>
                    <a:pt x="282" y="47"/>
                    <a:pt x="234" y="0"/>
                    <a:pt x="176" y="0"/>
                  </a:cubicBezTo>
                  <a:cubicBezTo>
                    <a:pt x="117" y="0"/>
                    <a:pt x="70" y="47"/>
                    <a:pt x="70" y="106"/>
                  </a:cubicBezTo>
                  <a:cubicBezTo>
                    <a:pt x="70" y="212"/>
                    <a:pt x="70" y="212"/>
                    <a:pt x="70" y="212"/>
                  </a:cubicBezTo>
                  <a:cubicBezTo>
                    <a:pt x="27" y="244"/>
                    <a:pt x="0" y="295"/>
                    <a:pt x="0" y="353"/>
                  </a:cubicBezTo>
                  <a:cubicBezTo>
                    <a:pt x="0" y="410"/>
                    <a:pt x="27" y="461"/>
                    <a:pt x="70" y="493"/>
                  </a:cubicBezTo>
                  <a:cubicBezTo>
                    <a:pt x="70" y="1022"/>
                    <a:pt x="70" y="1022"/>
                    <a:pt x="70" y="1022"/>
                  </a:cubicBezTo>
                  <a:cubicBezTo>
                    <a:pt x="70" y="1081"/>
                    <a:pt x="117" y="1128"/>
                    <a:pt x="176" y="1128"/>
                  </a:cubicBezTo>
                  <a:cubicBezTo>
                    <a:pt x="234" y="1128"/>
                    <a:pt x="282" y="1081"/>
                    <a:pt x="282" y="1022"/>
                  </a:cubicBezTo>
                  <a:cubicBezTo>
                    <a:pt x="282" y="493"/>
                    <a:pt x="282" y="493"/>
                    <a:pt x="282" y="493"/>
                  </a:cubicBezTo>
                  <a:cubicBezTo>
                    <a:pt x="324" y="461"/>
                    <a:pt x="352" y="410"/>
                    <a:pt x="352" y="353"/>
                  </a:cubicBezTo>
                  <a:cubicBezTo>
                    <a:pt x="352" y="295"/>
                    <a:pt x="324" y="244"/>
                    <a:pt x="282" y="212"/>
                  </a:cubicBezTo>
                  <a:close/>
                  <a:moveTo>
                    <a:pt x="141" y="106"/>
                  </a:moveTo>
                  <a:cubicBezTo>
                    <a:pt x="141" y="86"/>
                    <a:pt x="156" y="71"/>
                    <a:pt x="176" y="71"/>
                  </a:cubicBezTo>
                  <a:cubicBezTo>
                    <a:pt x="195" y="71"/>
                    <a:pt x="211" y="86"/>
                    <a:pt x="211" y="106"/>
                  </a:cubicBezTo>
                  <a:cubicBezTo>
                    <a:pt x="211" y="180"/>
                    <a:pt x="211" y="180"/>
                    <a:pt x="211" y="180"/>
                  </a:cubicBezTo>
                  <a:cubicBezTo>
                    <a:pt x="200" y="177"/>
                    <a:pt x="188" y="176"/>
                    <a:pt x="176" y="176"/>
                  </a:cubicBezTo>
                  <a:cubicBezTo>
                    <a:pt x="164" y="176"/>
                    <a:pt x="152" y="177"/>
                    <a:pt x="141" y="180"/>
                  </a:cubicBezTo>
                  <a:lnTo>
                    <a:pt x="141" y="106"/>
                  </a:lnTo>
                  <a:close/>
                  <a:moveTo>
                    <a:pt x="211" y="1022"/>
                  </a:moveTo>
                  <a:cubicBezTo>
                    <a:pt x="211" y="1042"/>
                    <a:pt x="195" y="1058"/>
                    <a:pt x="176" y="1058"/>
                  </a:cubicBezTo>
                  <a:cubicBezTo>
                    <a:pt x="156" y="1058"/>
                    <a:pt x="141" y="1042"/>
                    <a:pt x="141" y="1022"/>
                  </a:cubicBezTo>
                  <a:cubicBezTo>
                    <a:pt x="141" y="525"/>
                    <a:pt x="141" y="525"/>
                    <a:pt x="141" y="525"/>
                  </a:cubicBezTo>
                  <a:cubicBezTo>
                    <a:pt x="152" y="528"/>
                    <a:pt x="164" y="529"/>
                    <a:pt x="176" y="529"/>
                  </a:cubicBezTo>
                  <a:cubicBezTo>
                    <a:pt x="188" y="529"/>
                    <a:pt x="200" y="528"/>
                    <a:pt x="211" y="525"/>
                  </a:cubicBezTo>
                  <a:lnTo>
                    <a:pt x="211" y="1022"/>
                  </a:lnTo>
                  <a:close/>
                  <a:moveTo>
                    <a:pt x="277" y="382"/>
                  </a:moveTo>
                  <a:cubicBezTo>
                    <a:pt x="276" y="384"/>
                    <a:pt x="276" y="386"/>
                    <a:pt x="275" y="388"/>
                  </a:cubicBezTo>
                  <a:cubicBezTo>
                    <a:pt x="272" y="397"/>
                    <a:pt x="267" y="406"/>
                    <a:pt x="262" y="414"/>
                  </a:cubicBezTo>
                  <a:cubicBezTo>
                    <a:pt x="262" y="414"/>
                    <a:pt x="261" y="414"/>
                    <a:pt x="261" y="414"/>
                  </a:cubicBezTo>
                  <a:cubicBezTo>
                    <a:pt x="255" y="423"/>
                    <a:pt x="248" y="430"/>
                    <a:pt x="240" y="436"/>
                  </a:cubicBezTo>
                  <a:cubicBezTo>
                    <a:pt x="239" y="436"/>
                    <a:pt x="239" y="436"/>
                    <a:pt x="239" y="437"/>
                  </a:cubicBezTo>
                  <a:cubicBezTo>
                    <a:pt x="231" y="443"/>
                    <a:pt x="221" y="448"/>
                    <a:pt x="211" y="452"/>
                  </a:cubicBezTo>
                  <a:cubicBezTo>
                    <a:pt x="200" y="456"/>
                    <a:pt x="188" y="458"/>
                    <a:pt x="176" y="458"/>
                  </a:cubicBezTo>
                  <a:cubicBezTo>
                    <a:pt x="163" y="458"/>
                    <a:pt x="152" y="456"/>
                    <a:pt x="141" y="452"/>
                  </a:cubicBezTo>
                  <a:cubicBezTo>
                    <a:pt x="130" y="448"/>
                    <a:pt x="121" y="443"/>
                    <a:pt x="112" y="437"/>
                  </a:cubicBezTo>
                  <a:cubicBezTo>
                    <a:pt x="112" y="436"/>
                    <a:pt x="112" y="436"/>
                    <a:pt x="112" y="436"/>
                  </a:cubicBezTo>
                  <a:cubicBezTo>
                    <a:pt x="104" y="430"/>
                    <a:pt x="96" y="423"/>
                    <a:pt x="90" y="414"/>
                  </a:cubicBezTo>
                  <a:cubicBezTo>
                    <a:pt x="90" y="414"/>
                    <a:pt x="90" y="414"/>
                    <a:pt x="90" y="414"/>
                  </a:cubicBezTo>
                  <a:cubicBezTo>
                    <a:pt x="84" y="406"/>
                    <a:pt x="80" y="397"/>
                    <a:pt x="76" y="388"/>
                  </a:cubicBezTo>
                  <a:cubicBezTo>
                    <a:pt x="76" y="386"/>
                    <a:pt x="75" y="384"/>
                    <a:pt x="75" y="382"/>
                  </a:cubicBezTo>
                  <a:cubicBezTo>
                    <a:pt x="72" y="373"/>
                    <a:pt x="70" y="363"/>
                    <a:pt x="70" y="353"/>
                  </a:cubicBezTo>
                  <a:cubicBezTo>
                    <a:pt x="70" y="342"/>
                    <a:pt x="72" y="332"/>
                    <a:pt x="75" y="323"/>
                  </a:cubicBezTo>
                  <a:cubicBezTo>
                    <a:pt x="75" y="321"/>
                    <a:pt x="76" y="319"/>
                    <a:pt x="76" y="317"/>
                  </a:cubicBezTo>
                  <a:cubicBezTo>
                    <a:pt x="80" y="308"/>
                    <a:pt x="84" y="299"/>
                    <a:pt x="90" y="291"/>
                  </a:cubicBezTo>
                  <a:cubicBezTo>
                    <a:pt x="90" y="291"/>
                    <a:pt x="90" y="291"/>
                    <a:pt x="90" y="291"/>
                  </a:cubicBezTo>
                  <a:cubicBezTo>
                    <a:pt x="96" y="282"/>
                    <a:pt x="104" y="275"/>
                    <a:pt x="112" y="269"/>
                  </a:cubicBezTo>
                  <a:cubicBezTo>
                    <a:pt x="112" y="269"/>
                    <a:pt x="112" y="268"/>
                    <a:pt x="112" y="268"/>
                  </a:cubicBezTo>
                  <a:cubicBezTo>
                    <a:pt x="121" y="262"/>
                    <a:pt x="130" y="257"/>
                    <a:pt x="141" y="253"/>
                  </a:cubicBezTo>
                  <a:cubicBezTo>
                    <a:pt x="152" y="249"/>
                    <a:pt x="163" y="247"/>
                    <a:pt x="176" y="247"/>
                  </a:cubicBezTo>
                  <a:cubicBezTo>
                    <a:pt x="188" y="247"/>
                    <a:pt x="200" y="249"/>
                    <a:pt x="211" y="253"/>
                  </a:cubicBezTo>
                  <a:cubicBezTo>
                    <a:pt x="221" y="257"/>
                    <a:pt x="231" y="262"/>
                    <a:pt x="239" y="268"/>
                  </a:cubicBezTo>
                  <a:cubicBezTo>
                    <a:pt x="239" y="268"/>
                    <a:pt x="239" y="269"/>
                    <a:pt x="240" y="269"/>
                  </a:cubicBezTo>
                  <a:cubicBezTo>
                    <a:pt x="248" y="275"/>
                    <a:pt x="255" y="282"/>
                    <a:pt x="261" y="291"/>
                  </a:cubicBezTo>
                  <a:cubicBezTo>
                    <a:pt x="261" y="291"/>
                    <a:pt x="262" y="291"/>
                    <a:pt x="262" y="291"/>
                  </a:cubicBezTo>
                  <a:cubicBezTo>
                    <a:pt x="267" y="299"/>
                    <a:pt x="272" y="308"/>
                    <a:pt x="275" y="317"/>
                  </a:cubicBezTo>
                  <a:cubicBezTo>
                    <a:pt x="276" y="319"/>
                    <a:pt x="276" y="321"/>
                    <a:pt x="277" y="323"/>
                  </a:cubicBezTo>
                  <a:cubicBezTo>
                    <a:pt x="280" y="332"/>
                    <a:pt x="282" y="342"/>
                    <a:pt x="282" y="353"/>
                  </a:cubicBezTo>
                  <a:cubicBezTo>
                    <a:pt x="282" y="363"/>
                    <a:pt x="280" y="373"/>
                    <a:pt x="277" y="3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64" name="Freeform 29"/>
            <p:cNvSpPr>
              <a:spLocks noEditPoints="1"/>
            </p:cNvSpPr>
            <p:nvPr/>
          </p:nvSpPr>
          <p:spPr bwMode="auto">
            <a:xfrm>
              <a:off x="1457326" y="1588"/>
              <a:ext cx="1322388" cy="4241800"/>
            </a:xfrm>
            <a:custGeom>
              <a:avLst/>
              <a:gdLst>
                <a:gd name="T0" fmla="*/ 282 w 352"/>
                <a:gd name="T1" fmla="*/ 635 h 1128"/>
                <a:gd name="T2" fmla="*/ 282 w 352"/>
                <a:gd name="T3" fmla="*/ 106 h 1128"/>
                <a:gd name="T4" fmla="*/ 176 w 352"/>
                <a:gd name="T5" fmla="*/ 0 h 1128"/>
                <a:gd name="T6" fmla="*/ 70 w 352"/>
                <a:gd name="T7" fmla="*/ 106 h 1128"/>
                <a:gd name="T8" fmla="*/ 70 w 352"/>
                <a:gd name="T9" fmla="*/ 635 h 1128"/>
                <a:gd name="T10" fmla="*/ 0 w 352"/>
                <a:gd name="T11" fmla="*/ 776 h 1128"/>
                <a:gd name="T12" fmla="*/ 70 w 352"/>
                <a:gd name="T13" fmla="*/ 916 h 1128"/>
                <a:gd name="T14" fmla="*/ 70 w 352"/>
                <a:gd name="T15" fmla="*/ 1022 h 1128"/>
                <a:gd name="T16" fmla="*/ 176 w 352"/>
                <a:gd name="T17" fmla="*/ 1128 h 1128"/>
                <a:gd name="T18" fmla="*/ 282 w 352"/>
                <a:gd name="T19" fmla="*/ 1022 h 1128"/>
                <a:gd name="T20" fmla="*/ 282 w 352"/>
                <a:gd name="T21" fmla="*/ 916 h 1128"/>
                <a:gd name="T22" fmla="*/ 352 w 352"/>
                <a:gd name="T23" fmla="*/ 776 h 1128"/>
                <a:gd name="T24" fmla="*/ 282 w 352"/>
                <a:gd name="T25" fmla="*/ 635 h 1128"/>
                <a:gd name="T26" fmla="*/ 141 w 352"/>
                <a:gd name="T27" fmla="*/ 106 h 1128"/>
                <a:gd name="T28" fmla="*/ 176 w 352"/>
                <a:gd name="T29" fmla="*/ 71 h 1128"/>
                <a:gd name="T30" fmla="*/ 211 w 352"/>
                <a:gd name="T31" fmla="*/ 106 h 1128"/>
                <a:gd name="T32" fmla="*/ 211 w 352"/>
                <a:gd name="T33" fmla="*/ 603 h 1128"/>
                <a:gd name="T34" fmla="*/ 176 w 352"/>
                <a:gd name="T35" fmla="*/ 599 h 1128"/>
                <a:gd name="T36" fmla="*/ 141 w 352"/>
                <a:gd name="T37" fmla="*/ 603 h 1128"/>
                <a:gd name="T38" fmla="*/ 141 w 352"/>
                <a:gd name="T39" fmla="*/ 106 h 1128"/>
                <a:gd name="T40" fmla="*/ 211 w 352"/>
                <a:gd name="T41" fmla="*/ 1022 h 1128"/>
                <a:gd name="T42" fmla="*/ 176 w 352"/>
                <a:gd name="T43" fmla="*/ 1058 h 1128"/>
                <a:gd name="T44" fmla="*/ 141 w 352"/>
                <a:gd name="T45" fmla="*/ 1022 h 1128"/>
                <a:gd name="T46" fmla="*/ 141 w 352"/>
                <a:gd name="T47" fmla="*/ 948 h 1128"/>
                <a:gd name="T48" fmla="*/ 176 w 352"/>
                <a:gd name="T49" fmla="*/ 952 h 1128"/>
                <a:gd name="T50" fmla="*/ 211 w 352"/>
                <a:gd name="T51" fmla="*/ 948 h 1128"/>
                <a:gd name="T52" fmla="*/ 211 w 352"/>
                <a:gd name="T53" fmla="*/ 1022 h 1128"/>
                <a:gd name="T54" fmla="*/ 277 w 352"/>
                <a:gd name="T55" fmla="*/ 805 h 1128"/>
                <a:gd name="T56" fmla="*/ 275 w 352"/>
                <a:gd name="T57" fmla="*/ 811 h 1128"/>
                <a:gd name="T58" fmla="*/ 262 w 352"/>
                <a:gd name="T59" fmla="*/ 837 h 1128"/>
                <a:gd name="T60" fmla="*/ 261 w 352"/>
                <a:gd name="T61" fmla="*/ 837 h 1128"/>
                <a:gd name="T62" fmla="*/ 240 w 352"/>
                <a:gd name="T63" fmla="*/ 859 h 1128"/>
                <a:gd name="T64" fmla="*/ 239 w 352"/>
                <a:gd name="T65" fmla="*/ 860 h 1128"/>
                <a:gd name="T66" fmla="*/ 211 w 352"/>
                <a:gd name="T67" fmla="*/ 875 h 1128"/>
                <a:gd name="T68" fmla="*/ 176 w 352"/>
                <a:gd name="T69" fmla="*/ 881 h 1128"/>
                <a:gd name="T70" fmla="*/ 141 w 352"/>
                <a:gd name="T71" fmla="*/ 875 h 1128"/>
                <a:gd name="T72" fmla="*/ 113 w 352"/>
                <a:gd name="T73" fmla="*/ 860 h 1128"/>
                <a:gd name="T74" fmla="*/ 112 w 352"/>
                <a:gd name="T75" fmla="*/ 859 h 1128"/>
                <a:gd name="T76" fmla="*/ 91 w 352"/>
                <a:gd name="T77" fmla="*/ 837 h 1128"/>
                <a:gd name="T78" fmla="*/ 90 w 352"/>
                <a:gd name="T79" fmla="*/ 837 h 1128"/>
                <a:gd name="T80" fmla="*/ 77 w 352"/>
                <a:gd name="T81" fmla="*/ 811 h 1128"/>
                <a:gd name="T82" fmla="*/ 75 w 352"/>
                <a:gd name="T83" fmla="*/ 805 h 1128"/>
                <a:gd name="T84" fmla="*/ 70 w 352"/>
                <a:gd name="T85" fmla="*/ 776 h 1128"/>
                <a:gd name="T86" fmla="*/ 75 w 352"/>
                <a:gd name="T87" fmla="*/ 746 h 1128"/>
                <a:gd name="T88" fmla="*/ 77 w 352"/>
                <a:gd name="T89" fmla="*/ 740 h 1128"/>
                <a:gd name="T90" fmla="*/ 90 w 352"/>
                <a:gd name="T91" fmla="*/ 714 h 1128"/>
                <a:gd name="T92" fmla="*/ 91 w 352"/>
                <a:gd name="T93" fmla="*/ 714 h 1128"/>
                <a:gd name="T94" fmla="*/ 112 w 352"/>
                <a:gd name="T95" fmla="*/ 692 h 1128"/>
                <a:gd name="T96" fmla="*/ 113 w 352"/>
                <a:gd name="T97" fmla="*/ 691 h 1128"/>
                <a:gd name="T98" fmla="*/ 141 w 352"/>
                <a:gd name="T99" fmla="*/ 676 h 1128"/>
                <a:gd name="T100" fmla="*/ 176 w 352"/>
                <a:gd name="T101" fmla="*/ 670 h 1128"/>
                <a:gd name="T102" fmla="*/ 211 w 352"/>
                <a:gd name="T103" fmla="*/ 676 h 1128"/>
                <a:gd name="T104" fmla="*/ 239 w 352"/>
                <a:gd name="T105" fmla="*/ 691 h 1128"/>
                <a:gd name="T106" fmla="*/ 240 w 352"/>
                <a:gd name="T107" fmla="*/ 692 h 1128"/>
                <a:gd name="T108" fmla="*/ 261 w 352"/>
                <a:gd name="T109" fmla="*/ 714 h 1128"/>
                <a:gd name="T110" fmla="*/ 262 w 352"/>
                <a:gd name="T111" fmla="*/ 714 h 1128"/>
                <a:gd name="T112" fmla="*/ 275 w 352"/>
                <a:gd name="T113" fmla="*/ 740 h 1128"/>
                <a:gd name="T114" fmla="*/ 277 w 352"/>
                <a:gd name="T115" fmla="*/ 746 h 1128"/>
                <a:gd name="T116" fmla="*/ 282 w 352"/>
                <a:gd name="T117" fmla="*/ 776 h 1128"/>
                <a:gd name="T118" fmla="*/ 277 w 352"/>
                <a:gd name="T119" fmla="*/ 805 h 1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2" h="1128">
                  <a:moveTo>
                    <a:pt x="282" y="635"/>
                  </a:moveTo>
                  <a:cubicBezTo>
                    <a:pt x="282" y="106"/>
                    <a:pt x="282" y="106"/>
                    <a:pt x="282" y="106"/>
                  </a:cubicBezTo>
                  <a:cubicBezTo>
                    <a:pt x="282" y="47"/>
                    <a:pt x="234" y="0"/>
                    <a:pt x="176" y="0"/>
                  </a:cubicBezTo>
                  <a:cubicBezTo>
                    <a:pt x="118" y="0"/>
                    <a:pt x="70" y="47"/>
                    <a:pt x="70" y="106"/>
                  </a:cubicBezTo>
                  <a:cubicBezTo>
                    <a:pt x="70" y="635"/>
                    <a:pt x="70" y="635"/>
                    <a:pt x="70" y="635"/>
                  </a:cubicBezTo>
                  <a:cubicBezTo>
                    <a:pt x="28" y="667"/>
                    <a:pt x="0" y="718"/>
                    <a:pt x="0" y="776"/>
                  </a:cubicBezTo>
                  <a:cubicBezTo>
                    <a:pt x="0" y="833"/>
                    <a:pt x="28" y="884"/>
                    <a:pt x="70" y="916"/>
                  </a:cubicBezTo>
                  <a:cubicBezTo>
                    <a:pt x="70" y="1022"/>
                    <a:pt x="70" y="1022"/>
                    <a:pt x="70" y="1022"/>
                  </a:cubicBezTo>
                  <a:cubicBezTo>
                    <a:pt x="70" y="1081"/>
                    <a:pt x="118" y="1128"/>
                    <a:pt x="176" y="1128"/>
                  </a:cubicBezTo>
                  <a:cubicBezTo>
                    <a:pt x="234" y="1128"/>
                    <a:pt x="282" y="1081"/>
                    <a:pt x="282" y="1022"/>
                  </a:cubicBezTo>
                  <a:cubicBezTo>
                    <a:pt x="282" y="916"/>
                    <a:pt x="282" y="916"/>
                    <a:pt x="282" y="916"/>
                  </a:cubicBezTo>
                  <a:cubicBezTo>
                    <a:pt x="324" y="884"/>
                    <a:pt x="352" y="833"/>
                    <a:pt x="352" y="776"/>
                  </a:cubicBezTo>
                  <a:cubicBezTo>
                    <a:pt x="352" y="718"/>
                    <a:pt x="324" y="667"/>
                    <a:pt x="282" y="635"/>
                  </a:cubicBezTo>
                  <a:close/>
                  <a:moveTo>
                    <a:pt x="141" y="106"/>
                  </a:moveTo>
                  <a:cubicBezTo>
                    <a:pt x="141" y="86"/>
                    <a:pt x="157" y="71"/>
                    <a:pt x="176" y="71"/>
                  </a:cubicBezTo>
                  <a:cubicBezTo>
                    <a:pt x="195" y="71"/>
                    <a:pt x="211" y="86"/>
                    <a:pt x="211" y="106"/>
                  </a:cubicBezTo>
                  <a:cubicBezTo>
                    <a:pt x="211" y="603"/>
                    <a:pt x="211" y="603"/>
                    <a:pt x="211" y="603"/>
                  </a:cubicBezTo>
                  <a:cubicBezTo>
                    <a:pt x="200" y="600"/>
                    <a:pt x="188" y="599"/>
                    <a:pt x="176" y="599"/>
                  </a:cubicBezTo>
                  <a:cubicBezTo>
                    <a:pt x="164" y="599"/>
                    <a:pt x="152" y="600"/>
                    <a:pt x="141" y="603"/>
                  </a:cubicBezTo>
                  <a:lnTo>
                    <a:pt x="141" y="106"/>
                  </a:lnTo>
                  <a:close/>
                  <a:moveTo>
                    <a:pt x="211" y="1022"/>
                  </a:moveTo>
                  <a:cubicBezTo>
                    <a:pt x="211" y="1042"/>
                    <a:pt x="195" y="1058"/>
                    <a:pt x="176" y="1058"/>
                  </a:cubicBezTo>
                  <a:cubicBezTo>
                    <a:pt x="157" y="1058"/>
                    <a:pt x="141" y="1042"/>
                    <a:pt x="141" y="1022"/>
                  </a:cubicBezTo>
                  <a:cubicBezTo>
                    <a:pt x="141" y="948"/>
                    <a:pt x="141" y="948"/>
                    <a:pt x="141" y="948"/>
                  </a:cubicBezTo>
                  <a:cubicBezTo>
                    <a:pt x="152" y="951"/>
                    <a:pt x="164" y="952"/>
                    <a:pt x="176" y="952"/>
                  </a:cubicBezTo>
                  <a:cubicBezTo>
                    <a:pt x="188" y="952"/>
                    <a:pt x="200" y="951"/>
                    <a:pt x="211" y="948"/>
                  </a:cubicBezTo>
                  <a:lnTo>
                    <a:pt x="211" y="1022"/>
                  </a:lnTo>
                  <a:close/>
                  <a:moveTo>
                    <a:pt x="277" y="805"/>
                  </a:moveTo>
                  <a:cubicBezTo>
                    <a:pt x="276" y="807"/>
                    <a:pt x="276" y="809"/>
                    <a:pt x="275" y="811"/>
                  </a:cubicBezTo>
                  <a:cubicBezTo>
                    <a:pt x="272" y="820"/>
                    <a:pt x="268" y="829"/>
                    <a:pt x="262" y="837"/>
                  </a:cubicBezTo>
                  <a:cubicBezTo>
                    <a:pt x="262" y="837"/>
                    <a:pt x="262" y="837"/>
                    <a:pt x="261" y="837"/>
                  </a:cubicBezTo>
                  <a:cubicBezTo>
                    <a:pt x="255" y="846"/>
                    <a:pt x="248" y="853"/>
                    <a:pt x="240" y="859"/>
                  </a:cubicBezTo>
                  <a:cubicBezTo>
                    <a:pt x="240" y="859"/>
                    <a:pt x="240" y="859"/>
                    <a:pt x="239" y="860"/>
                  </a:cubicBezTo>
                  <a:cubicBezTo>
                    <a:pt x="231" y="866"/>
                    <a:pt x="221" y="871"/>
                    <a:pt x="211" y="875"/>
                  </a:cubicBezTo>
                  <a:cubicBezTo>
                    <a:pt x="200" y="879"/>
                    <a:pt x="188" y="881"/>
                    <a:pt x="176" y="881"/>
                  </a:cubicBezTo>
                  <a:cubicBezTo>
                    <a:pt x="164" y="881"/>
                    <a:pt x="152" y="879"/>
                    <a:pt x="141" y="875"/>
                  </a:cubicBezTo>
                  <a:cubicBezTo>
                    <a:pt x="131" y="871"/>
                    <a:pt x="121" y="866"/>
                    <a:pt x="113" y="860"/>
                  </a:cubicBezTo>
                  <a:cubicBezTo>
                    <a:pt x="112" y="859"/>
                    <a:pt x="112" y="859"/>
                    <a:pt x="112" y="859"/>
                  </a:cubicBezTo>
                  <a:cubicBezTo>
                    <a:pt x="104" y="853"/>
                    <a:pt x="97" y="846"/>
                    <a:pt x="91" y="837"/>
                  </a:cubicBezTo>
                  <a:cubicBezTo>
                    <a:pt x="90" y="837"/>
                    <a:pt x="90" y="837"/>
                    <a:pt x="90" y="837"/>
                  </a:cubicBezTo>
                  <a:cubicBezTo>
                    <a:pt x="84" y="829"/>
                    <a:pt x="80" y="820"/>
                    <a:pt x="77" y="811"/>
                  </a:cubicBezTo>
                  <a:cubicBezTo>
                    <a:pt x="76" y="809"/>
                    <a:pt x="76" y="807"/>
                    <a:pt x="75" y="805"/>
                  </a:cubicBezTo>
                  <a:cubicBezTo>
                    <a:pt x="72" y="796"/>
                    <a:pt x="70" y="786"/>
                    <a:pt x="70" y="776"/>
                  </a:cubicBezTo>
                  <a:cubicBezTo>
                    <a:pt x="70" y="765"/>
                    <a:pt x="72" y="755"/>
                    <a:pt x="75" y="746"/>
                  </a:cubicBezTo>
                  <a:cubicBezTo>
                    <a:pt x="76" y="744"/>
                    <a:pt x="76" y="742"/>
                    <a:pt x="77" y="740"/>
                  </a:cubicBezTo>
                  <a:cubicBezTo>
                    <a:pt x="80" y="731"/>
                    <a:pt x="84" y="722"/>
                    <a:pt x="90" y="714"/>
                  </a:cubicBezTo>
                  <a:cubicBezTo>
                    <a:pt x="90" y="714"/>
                    <a:pt x="90" y="714"/>
                    <a:pt x="91" y="714"/>
                  </a:cubicBezTo>
                  <a:cubicBezTo>
                    <a:pt x="97" y="705"/>
                    <a:pt x="104" y="698"/>
                    <a:pt x="112" y="692"/>
                  </a:cubicBezTo>
                  <a:cubicBezTo>
                    <a:pt x="112" y="692"/>
                    <a:pt x="112" y="691"/>
                    <a:pt x="113" y="691"/>
                  </a:cubicBezTo>
                  <a:cubicBezTo>
                    <a:pt x="121" y="685"/>
                    <a:pt x="131" y="680"/>
                    <a:pt x="141" y="676"/>
                  </a:cubicBezTo>
                  <a:cubicBezTo>
                    <a:pt x="152" y="672"/>
                    <a:pt x="164" y="670"/>
                    <a:pt x="176" y="670"/>
                  </a:cubicBezTo>
                  <a:cubicBezTo>
                    <a:pt x="188" y="670"/>
                    <a:pt x="200" y="672"/>
                    <a:pt x="211" y="676"/>
                  </a:cubicBezTo>
                  <a:cubicBezTo>
                    <a:pt x="221" y="680"/>
                    <a:pt x="231" y="685"/>
                    <a:pt x="239" y="691"/>
                  </a:cubicBezTo>
                  <a:cubicBezTo>
                    <a:pt x="240" y="691"/>
                    <a:pt x="240" y="692"/>
                    <a:pt x="240" y="692"/>
                  </a:cubicBezTo>
                  <a:cubicBezTo>
                    <a:pt x="248" y="698"/>
                    <a:pt x="255" y="705"/>
                    <a:pt x="261" y="714"/>
                  </a:cubicBezTo>
                  <a:cubicBezTo>
                    <a:pt x="262" y="714"/>
                    <a:pt x="262" y="714"/>
                    <a:pt x="262" y="714"/>
                  </a:cubicBezTo>
                  <a:cubicBezTo>
                    <a:pt x="268" y="722"/>
                    <a:pt x="272" y="731"/>
                    <a:pt x="275" y="740"/>
                  </a:cubicBezTo>
                  <a:cubicBezTo>
                    <a:pt x="276" y="742"/>
                    <a:pt x="276" y="744"/>
                    <a:pt x="277" y="746"/>
                  </a:cubicBezTo>
                  <a:cubicBezTo>
                    <a:pt x="280" y="755"/>
                    <a:pt x="282" y="765"/>
                    <a:pt x="282" y="776"/>
                  </a:cubicBezTo>
                  <a:cubicBezTo>
                    <a:pt x="282" y="786"/>
                    <a:pt x="280" y="796"/>
                    <a:pt x="277" y="8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</p:grpSp>
      <p:grpSp>
        <p:nvGrpSpPr>
          <p:cNvPr id="365" name="Group 364"/>
          <p:cNvGrpSpPr/>
          <p:nvPr/>
        </p:nvGrpSpPr>
        <p:grpSpPr>
          <a:xfrm>
            <a:off x="11601256" y="9984457"/>
            <a:ext cx="615179" cy="538579"/>
            <a:chOff x="8000315" y="4830819"/>
            <a:chExt cx="476827" cy="417455"/>
          </a:xfrm>
          <a:solidFill>
            <a:schemeClr val="tx1"/>
          </a:solidFill>
        </p:grpSpPr>
        <p:sp>
          <p:nvSpPr>
            <p:cNvPr id="366" name="Freeform 19"/>
            <p:cNvSpPr>
              <a:spLocks noEditPoints="1"/>
            </p:cNvSpPr>
            <p:nvPr/>
          </p:nvSpPr>
          <p:spPr bwMode="auto">
            <a:xfrm>
              <a:off x="8000315" y="4830819"/>
              <a:ext cx="476827" cy="343241"/>
            </a:xfrm>
            <a:custGeom>
              <a:avLst/>
              <a:gdLst>
                <a:gd name="T0" fmla="*/ 325 w 325"/>
                <a:gd name="T1" fmla="*/ 61 h 234"/>
                <a:gd name="T2" fmla="*/ 301 w 325"/>
                <a:gd name="T3" fmla="*/ 32 h 234"/>
                <a:gd name="T4" fmla="*/ 169 w 325"/>
                <a:gd name="T5" fmla="*/ 1 h 234"/>
                <a:gd name="T6" fmla="*/ 162 w 325"/>
                <a:gd name="T7" fmla="*/ 0 h 234"/>
                <a:gd name="T8" fmla="*/ 155 w 325"/>
                <a:gd name="T9" fmla="*/ 1 h 234"/>
                <a:gd name="T10" fmla="*/ 23 w 325"/>
                <a:gd name="T11" fmla="*/ 32 h 234"/>
                <a:gd name="T12" fmla="*/ 0 w 325"/>
                <a:gd name="T13" fmla="*/ 61 h 234"/>
                <a:gd name="T14" fmla="*/ 23 w 325"/>
                <a:gd name="T15" fmla="*/ 91 h 234"/>
                <a:gd name="T16" fmla="*/ 50 w 325"/>
                <a:gd name="T17" fmla="*/ 97 h 234"/>
                <a:gd name="T18" fmla="*/ 50 w 325"/>
                <a:gd name="T19" fmla="*/ 183 h 234"/>
                <a:gd name="T20" fmla="*/ 162 w 325"/>
                <a:gd name="T21" fmla="*/ 234 h 234"/>
                <a:gd name="T22" fmla="*/ 274 w 325"/>
                <a:gd name="T23" fmla="*/ 183 h 234"/>
                <a:gd name="T24" fmla="*/ 274 w 325"/>
                <a:gd name="T25" fmla="*/ 97 h 234"/>
                <a:gd name="T26" fmla="*/ 301 w 325"/>
                <a:gd name="T27" fmla="*/ 91 h 234"/>
                <a:gd name="T28" fmla="*/ 325 w 325"/>
                <a:gd name="T29" fmla="*/ 61 h 234"/>
                <a:gd name="T30" fmla="*/ 254 w 325"/>
                <a:gd name="T31" fmla="*/ 183 h 234"/>
                <a:gd name="T32" fmla="*/ 162 w 325"/>
                <a:gd name="T33" fmla="*/ 214 h 234"/>
                <a:gd name="T34" fmla="*/ 71 w 325"/>
                <a:gd name="T35" fmla="*/ 183 h 234"/>
                <a:gd name="T36" fmla="*/ 71 w 325"/>
                <a:gd name="T37" fmla="*/ 102 h 234"/>
                <a:gd name="T38" fmla="*/ 156 w 325"/>
                <a:gd name="T39" fmla="*/ 122 h 234"/>
                <a:gd name="T40" fmla="*/ 162 w 325"/>
                <a:gd name="T41" fmla="*/ 122 h 234"/>
                <a:gd name="T42" fmla="*/ 169 w 325"/>
                <a:gd name="T43" fmla="*/ 122 h 234"/>
                <a:gd name="T44" fmla="*/ 254 w 325"/>
                <a:gd name="T45" fmla="*/ 102 h 234"/>
                <a:gd name="T46" fmla="*/ 254 w 325"/>
                <a:gd name="T47" fmla="*/ 183 h 234"/>
                <a:gd name="T48" fmla="*/ 165 w 325"/>
                <a:gd name="T49" fmla="*/ 102 h 234"/>
                <a:gd name="T50" fmla="*/ 162 w 325"/>
                <a:gd name="T51" fmla="*/ 102 h 234"/>
                <a:gd name="T52" fmla="*/ 160 w 325"/>
                <a:gd name="T53" fmla="*/ 102 h 234"/>
                <a:gd name="T54" fmla="*/ 28 w 325"/>
                <a:gd name="T55" fmla="*/ 71 h 234"/>
                <a:gd name="T56" fmla="*/ 20 w 325"/>
                <a:gd name="T57" fmla="*/ 61 h 234"/>
                <a:gd name="T58" fmla="*/ 28 w 325"/>
                <a:gd name="T59" fmla="*/ 51 h 234"/>
                <a:gd name="T60" fmla="*/ 160 w 325"/>
                <a:gd name="T61" fmla="*/ 21 h 234"/>
                <a:gd name="T62" fmla="*/ 162 w 325"/>
                <a:gd name="T63" fmla="*/ 21 h 234"/>
                <a:gd name="T64" fmla="*/ 165 w 325"/>
                <a:gd name="T65" fmla="*/ 21 h 234"/>
                <a:gd name="T66" fmla="*/ 297 w 325"/>
                <a:gd name="T67" fmla="*/ 51 h 234"/>
                <a:gd name="T68" fmla="*/ 305 w 325"/>
                <a:gd name="T69" fmla="*/ 61 h 234"/>
                <a:gd name="T70" fmla="*/ 297 w 325"/>
                <a:gd name="T71" fmla="*/ 71 h 234"/>
                <a:gd name="T72" fmla="*/ 165 w 325"/>
                <a:gd name="T73" fmla="*/ 10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5" h="234">
                  <a:moveTo>
                    <a:pt x="325" y="61"/>
                  </a:moveTo>
                  <a:cubicBezTo>
                    <a:pt x="325" y="47"/>
                    <a:pt x="315" y="35"/>
                    <a:pt x="301" y="32"/>
                  </a:cubicBezTo>
                  <a:cubicBezTo>
                    <a:pt x="169" y="1"/>
                    <a:pt x="169" y="1"/>
                    <a:pt x="169" y="1"/>
                  </a:cubicBezTo>
                  <a:cubicBezTo>
                    <a:pt x="167" y="0"/>
                    <a:pt x="165" y="0"/>
                    <a:pt x="162" y="0"/>
                  </a:cubicBezTo>
                  <a:cubicBezTo>
                    <a:pt x="160" y="0"/>
                    <a:pt x="158" y="0"/>
                    <a:pt x="155" y="1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9" y="35"/>
                    <a:pt x="0" y="47"/>
                    <a:pt x="0" y="61"/>
                  </a:cubicBezTo>
                  <a:cubicBezTo>
                    <a:pt x="0" y="76"/>
                    <a:pt x="9" y="88"/>
                    <a:pt x="23" y="91"/>
                  </a:cubicBezTo>
                  <a:cubicBezTo>
                    <a:pt x="50" y="97"/>
                    <a:pt x="50" y="97"/>
                    <a:pt x="50" y="97"/>
                  </a:cubicBezTo>
                  <a:cubicBezTo>
                    <a:pt x="50" y="183"/>
                    <a:pt x="50" y="183"/>
                    <a:pt x="50" y="183"/>
                  </a:cubicBezTo>
                  <a:cubicBezTo>
                    <a:pt x="50" y="210"/>
                    <a:pt x="81" y="234"/>
                    <a:pt x="162" y="234"/>
                  </a:cubicBezTo>
                  <a:cubicBezTo>
                    <a:pt x="243" y="234"/>
                    <a:pt x="274" y="210"/>
                    <a:pt x="274" y="183"/>
                  </a:cubicBezTo>
                  <a:cubicBezTo>
                    <a:pt x="274" y="97"/>
                    <a:pt x="274" y="97"/>
                    <a:pt x="274" y="97"/>
                  </a:cubicBezTo>
                  <a:cubicBezTo>
                    <a:pt x="301" y="91"/>
                    <a:pt x="301" y="91"/>
                    <a:pt x="301" y="91"/>
                  </a:cubicBezTo>
                  <a:cubicBezTo>
                    <a:pt x="315" y="88"/>
                    <a:pt x="325" y="76"/>
                    <a:pt x="325" y="61"/>
                  </a:cubicBezTo>
                  <a:close/>
                  <a:moveTo>
                    <a:pt x="254" y="183"/>
                  </a:moveTo>
                  <a:cubicBezTo>
                    <a:pt x="254" y="195"/>
                    <a:pt x="223" y="214"/>
                    <a:pt x="162" y="214"/>
                  </a:cubicBezTo>
                  <a:cubicBezTo>
                    <a:pt x="101" y="214"/>
                    <a:pt x="71" y="195"/>
                    <a:pt x="71" y="183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8" y="122"/>
                    <a:pt x="160" y="122"/>
                    <a:pt x="162" y="122"/>
                  </a:cubicBezTo>
                  <a:cubicBezTo>
                    <a:pt x="165" y="122"/>
                    <a:pt x="167" y="122"/>
                    <a:pt x="169" y="122"/>
                  </a:cubicBezTo>
                  <a:cubicBezTo>
                    <a:pt x="254" y="102"/>
                    <a:pt x="254" y="102"/>
                    <a:pt x="254" y="102"/>
                  </a:cubicBezTo>
                  <a:lnTo>
                    <a:pt x="254" y="183"/>
                  </a:lnTo>
                  <a:close/>
                  <a:moveTo>
                    <a:pt x="165" y="102"/>
                  </a:moveTo>
                  <a:cubicBezTo>
                    <a:pt x="164" y="102"/>
                    <a:pt x="163" y="102"/>
                    <a:pt x="162" y="102"/>
                  </a:cubicBezTo>
                  <a:cubicBezTo>
                    <a:pt x="162" y="102"/>
                    <a:pt x="161" y="102"/>
                    <a:pt x="160" y="102"/>
                  </a:cubicBezTo>
                  <a:cubicBezTo>
                    <a:pt x="28" y="71"/>
                    <a:pt x="28" y="71"/>
                    <a:pt x="28" y="71"/>
                  </a:cubicBezTo>
                  <a:cubicBezTo>
                    <a:pt x="23" y="70"/>
                    <a:pt x="20" y="66"/>
                    <a:pt x="20" y="61"/>
                  </a:cubicBezTo>
                  <a:cubicBezTo>
                    <a:pt x="20" y="57"/>
                    <a:pt x="23" y="52"/>
                    <a:pt x="28" y="51"/>
                  </a:cubicBezTo>
                  <a:cubicBezTo>
                    <a:pt x="160" y="21"/>
                    <a:pt x="160" y="21"/>
                    <a:pt x="160" y="21"/>
                  </a:cubicBezTo>
                  <a:cubicBezTo>
                    <a:pt x="161" y="21"/>
                    <a:pt x="162" y="21"/>
                    <a:pt x="162" y="21"/>
                  </a:cubicBezTo>
                  <a:cubicBezTo>
                    <a:pt x="163" y="21"/>
                    <a:pt x="164" y="21"/>
                    <a:pt x="165" y="21"/>
                  </a:cubicBezTo>
                  <a:cubicBezTo>
                    <a:pt x="297" y="51"/>
                    <a:pt x="297" y="51"/>
                    <a:pt x="297" y="51"/>
                  </a:cubicBezTo>
                  <a:cubicBezTo>
                    <a:pt x="301" y="52"/>
                    <a:pt x="305" y="57"/>
                    <a:pt x="305" y="61"/>
                  </a:cubicBezTo>
                  <a:cubicBezTo>
                    <a:pt x="305" y="66"/>
                    <a:pt x="301" y="70"/>
                    <a:pt x="297" y="71"/>
                  </a:cubicBezTo>
                  <a:lnTo>
                    <a:pt x="165" y="10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67" name="Freeform 20"/>
            <p:cNvSpPr>
              <a:spLocks/>
            </p:cNvSpPr>
            <p:nvPr/>
          </p:nvSpPr>
          <p:spPr bwMode="auto">
            <a:xfrm>
              <a:off x="8431376" y="4980485"/>
              <a:ext cx="30923" cy="163890"/>
            </a:xfrm>
            <a:custGeom>
              <a:avLst/>
              <a:gdLst>
                <a:gd name="T0" fmla="*/ 0 w 21"/>
                <a:gd name="T1" fmla="*/ 10 h 112"/>
                <a:gd name="T2" fmla="*/ 0 w 21"/>
                <a:gd name="T3" fmla="*/ 102 h 112"/>
                <a:gd name="T4" fmla="*/ 11 w 21"/>
                <a:gd name="T5" fmla="*/ 112 h 112"/>
                <a:gd name="T6" fmla="*/ 21 w 21"/>
                <a:gd name="T7" fmla="*/ 102 h 112"/>
                <a:gd name="T8" fmla="*/ 21 w 21"/>
                <a:gd name="T9" fmla="*/ 10 h 112"/>
                <a:gd name="T10" fmla="*/ 11 w 21"/>
                <a:gd name="T11" fmla="*/ 0 h 112"/>
                <a:gd name="T12" fmla="*/ 0 w 21"/>
                <a:gd name="T13" fmla="*/ 1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12">
                  <a:moveTo>
                    <a:pt x="0" y="10"/>
                  </a:moveTo>
                  <a:cubicBezTo>
                    <a:pt x="0" y="102"/>
                    <a:pt x="0" y="102"/>
                    <a:pt x="0" y="102"/>
                  </a:cubicBezTo>
                  <a:cubicBezTo>
                    <a:pt x="0" y="107"/>
                    <a:pt x="5" y="112"/>
                    <a:pt x="11" y="112"/>
                  </a:cubicBezTo>
                  <a:cubicBezTo>
                    <a:pt x="16" y="112"/>
                    <a:pt x="21" y="107"/>
                    <a:pt x="21" y="102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4"/>
                    <a:pt x="16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68" name="Oval 21"/>
            <p:cNvSpPr>
              <a:spLocks noChangeArrowheads="1"/>
            </p:cNvSpPr>
            <p:nvPr/>
          </p:nvSpPr>
          <p:spPr bwMode="auto">
            <a:xfrm>
              <a:off x="8416533" y="5159217"/>
              <a:ext cx="60608" cy="8905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</p:grpSp>
      <p:grpSp>
        <p:nvGrpSpPr>
          <p:cNvPr id="369" name="Group 368"/>
          <p:cNvGrpSpPr/>
          <p:nvPr/>
        </p:nvGrpSpPr>
        <p:grpSpPr>
          <a:xfrm>
            <a:off x="14205267" y="4419600"/>
            <a:ext cx="481045" cy="640016"/>
            <a:chOff x="6516688" y="2644775"/>
            <a:chExt cx="1849437" cy="2460625"/>
          </a:xfrm>
          <a:solidFill>
            <a:schemeClr val="tx1"/>
          </a:solidFill>
        </p:grpSpPr>
        <p:sp>
          <p:nvSpPr>
            <p:cNvPr id="370" name="Freeform 5"/>
            <p:cNvSpPr>
              <a:spLocks noEditPoints="1"/>
            </p:cNvSpPr>
            <p:nvPr/>
          </p:nvSpPr>
          <p:spPr bwMode="auto">
            <a:xfrm>
              <a:off x="6516688" y="2644775"/>
              <a:ext cx="1849437" cy="2460625"/>
            </a:xfrm>
            <a:custGeom>
              <a:avLst/>
              <a:gdLst>
                <a:gd name="T0" fmla="*/ 434 w 490"/>
                <a:gd name="T1" fmla="*/ 41 h 653"/>
                <a:gd name="T2" fmla="*/ 450 w 490"/>
                <a:gd name="T3" fmla="*/ 56 h 653"/>
                <a:gd name="T4" fmla="*/ 450 w 490"/>
                <a:gd name="T5" fmla="*/ 597 h 653"/>
                <a:gd name="T6" fmla="*/ 434 w 490"/>
                <a:gd name="T7" fmla="*/ 612 h 653"/>
                <a:gd name="T8" fmla="*/ 56 w 490"/>
                <a:gd name="T9" fmla="*/ 612 h 653"/>
                <a:gd name="T10" fmla="*/ 41 w 490"/>
                <a:gd name="T11" fmla="*/ 597 h 653"/>
                <a:gd name="T12" fmla="*/ 41 w 490"/>
                <a:gd name="T13" fmla="*/ 56 h 653"/>
                <a:gd name="T14" fmla="*/ 56 w 490"/>
                <a:gd name="T15" fmla="*/ 41 h 653"/>
                <a:gd name="T16" fmla="*/ 434 w 490"/>
                <a:gd name="T17" fmla="*/ 41 h 653"/>
                <a:gd name="T18" fmla="*/ 434 w 490"/>
                <a:gd name="T19" fmla="*/ 0 h 653"/>
                <a:gd name="T20" fmla="*/ 56 w 490"/>
                <a:gd name="T21" fmla="*/ 0 h 653"/>
                <a:gd name="T22" fmla="*/ 0 w 490"/>
                <a:gd name="T23" fmla="*/ 56 h 653"/>
                <a:gd name="T24" fmla="*/ 0 w 490"/>
                <a:gd name="T25" fmla="*/ 597 h 653"/>
                <a:gd name="T26" fmla="*/ 56 w 490"/>
                <a:gd name="T27" fmla="*/ 653 h 653"/>
                <a:gd name="T28" fmla="*/ 434 w 490"/>
                <a:gd name="T29" fmla="*/ 653 h 653"/>
                <a:gd name="T30" fmla="*/ 490 w 490"/>
                <a:gd name="T31" fmla="*/ 597 h 653"/>
                <a:gd name="T32" fmla="*/ 490 w 490"/>
                <a:gd name="T33" fmla="*/ 56 h 653"/>
                <a:gd name="T34" fmla="*/ 434 w 490"/>
                <a:gd name="T35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0" h="653">
                  <a:moveTo>
                    <a:pt x="434" y="41"/>
                  </a:moveTo>
                  <a:cubicBezTo>
                    <a:pt x="443" y="41"/>
                    <a:pt x="450" y="47"/>
                    <a:pt x="450" y="56"/>
                  </a:cubicBezTo>
                  <a:cubicBezTo>
                    <a:pt x="450" y="597"/>
                    <a:pt x="450" y="597"/>
                    <a:pt x="450" y="597"/>
                  </a:cubicBezTo>
                  <a:cubicBezTo>
                    <a:pt x="450" y="605"/>
                    <a:pt x="443" y="612"/>
                    <a:pt x="434" y="612"/>
                  </a:cubicBezTo>
                  <a:cubicBezTo>
                    <a:pt x="56" y="612"/>
                    <a:pt x="56" y="612"/>
                    <a:pt x="56" y="612"/>
                  </a:cubicBezTo>
                  <a:cubicBezTo>
                    <a:pt x="47" y="612"/>
                    <a:pt x="41" y="605"/>
                    <a:pt x="41" y="597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1" y="47"/>
                    <a:pt x="47" y="41"/>
                    <a:pt x="56" y="41"/>
                  </a:cubicBezTo>
                  <a:cubicBezTo>
                    <a:pt x="434" y="41"/>
                    <a:pt x="434" y="41"/>
                    <a:pt x="434" y="41"/>
                  </a:cubicBezTo>
                  <a:moveTo>
                    <a:pt x="434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0" y="628"/>
                    <a:pt x="25" y="653"/>
                    <a:pt x="56" y="653"/>
                  </a:cubicBezTo>
                  <a:cubicBezTo>
                    <a:pt x="434" y="653"/>
                    <a:pt x="434" y="653"/>
                    <a:pt x="434" y="653"/>
                  </a:cubicBezTo>
                  <a:cubicBezTo>
                    <a:pt x="465" y="653"/>
                    <a:pt x="490" y="628"/>
                    <a:pt x="490" y="597"/>
                  </a:cubicBezTo>
                  <a:cubicBezTo>
                    <a:pt x="490" y="56"/>
                    <a:pt x="490" y="56"/>
                    <a:pt x="490" y="56"/>
                  </a:cubicBezTo>
                  <a:cubicBezTo>
                    <a:pt x="490" y="25"/>
                    <a:pt x="465" y="0"/>
                    <a:pt x="4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71" name="Freeform 6"/>
            <p:cNvSpPr>
              <a:spLocks noEditPoints="1"/>
            </p:cNvSpPr>
            <p:nvPr/>
          </p:nvSpPr>
          <p:spPr bwMode="auto">
            <a:xfrm>
              <a:off x="6823075" y="2949575"/>
              <a:ext cx="1236662" cy="1695450"/>
            </a:xfrm>
            <a:custGeom>
              <a:avLst/>
              <a:gdLst>
                <a:gd name="T0" fmla="*/ 292 w 328"/>
                <a:gd name="T1" fmla="*/ 21 h 450"/>
                <a:gd name="T2" fmla="*/ 307 w 328"/>
                <a:gd name="T3" fmla="*/ 36 h 450"/>
                <a:gd name="T4" fmla="*/ 307 w 328"/>
                <a:gd name="T5" fmla="*/ 414 h 450"/>
                <a:gd name="T6" fmla="*/ 292 w 328"/>
                <a:gd name="T7" fmla="*/ 429 h 450"/>
                <a:gd name="T8" fmla="*/ 36 w 328"/>
                <a:gd name="T9" fmla="*/ 429 h 450"/>
                <a:gd name="T10" fmla="*/ 21 w 328"/>
                <a:gd name="T11" fmla="*/ 414 h 450"/>
                <a:gd name="T12" fmla="*/ 21 w 328"/>
                <a:gd name="T13" fmla="*/ 36 h 450"/>
                <a:gd name="T14" fmla="*/ 36 w 328"/>
                <a:gd name="T15" fmla="*/ 21 h 450"/>
                <a:gd name="T16" fmla="*/ 292 w 328"/>
                <a:gd name="T17" fmla="*/ 21 h 450"/>
                <a:gd name="T18" fmla="*/ 292 w 328"/>
                <a:gd name="T19" fmla="*/ 0 h 450"/>
                <a:gd name="T20" fmla="*/ 36 w 328"/>
                <a:gd name="T21" fmla="*/ 0 h 450"/>
                <a:gd name="T22" fmla="*/ 0 w 328"/>
                <a:gd name="T23" fmla="*/ 36 h 450"/>
                <a:gd name="T24" fmla="*/ 0 w 328"/>
                <a:gd name="T25" fmla="*/ 414 h 450"/>
                <a:gd name="T26" fmla="*/ 36 w 328"/>
                <a:gd name="T27" fmla="*/ 450 h 450"/>
                <a:gd name="T28" fmla="*/ 292 w 328"/>
                <a:gd name="T29" fmla="*/ 450 h 450"/>
                <a:gd name="T30" fmla="*/ 328 w 328"/>
                <a:gd name="T31" fmla="*/ 414 h 450"/>
                <a:gd name="T32" fmla="*/ 328 w 328"/>
                <a:gd name="T33" fmla="*/ 36 h 450"/>
                <a:gd name="T34" fmla="*/ 292 w 328"/>
                <a:gd name="T35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8" h="450">
                  <a:moveTo>
                    <a:pt x="292" y="21"/>
                  </a:moveTo>
                  <a:cubicBezTo>
                    <a:pt x="300" y="21"/>
                    <a:pt x="307" y="28"/>
                    <a:pt x="307" y="36"/>
                  </a:cubicBezTo>
                  <a:cubicBezTo>
                    <a:pt x="307" y="414"/>
                    <a:pt x="307" y="414"/>
                    <a:pt x="307" y="414"/>
                  </a:cubicBezTo>
                  <a:cubicBezTo>
                    <a:pt x="307" y="423"/>
                    <a:pt x="300" y="429"/>
                    <a:pt x="292" y="429"/>
                  </a:cubicBezTo>
                  <a:cubicBezTo>
                    <a:pt x="36" y="429"/>
                    <a:pt x="36" y="429"/>
                    <a:pt x="36" y="429"/>
                  </a:cubicBezTo>
                  <a:cubicBezTo>
                    <a:pt x="28" y="429"/>
                    <a:pt x="21" y="423"/>
                    <a:pt x="21" y="414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28"/>
                    <a:pt x="28" y="21"/>
                    <a:pt x="36" y="21"/>
                  </a:cubicBezTo>
                  <a:cubicBezTo>
                    <a:pt x="292" y="21"/>
                    <a:pt x="292" y="21"/>
                    <a:pt x="292" y="21"/>
                  </a:cubicBezTo>
                  <a:moveTo>
                    <a:pt x="292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34"/>
                    <a:pt x="16" y="450"/>
                    <a:pt x="36" y="450"/>
                  </a:cubicBezTo>
                  <a:cubicBezTo>
                    <a:pt x="292" y="450"/>
                    <a:pt x="292" y="450"/>
                    <a:pt x="292" y="450"/>
                  </a:cubicBezTo>
                  <a:cubicBezTo>
                    <a:pt x="312" y="450"/>
                    <a:pt x="328" y="434"/>
                    <a:pt x="328" y="414"/>
                  </a:cubicBezTo>
                  <a:cubicBezTo>
                    <a:pt x="328" y="36"/>
                    <a:pt x="328" y="36"/>
                    <a:pt x="328" y="36"/>
                  </a:cubicBezTo>
                  <a:cubicBezTo>
                    <a:pt x="328" y="16"/>
                    <a:pt x="312" y="0"/>
                    <a:pt x="29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72" name="Oval 7"/>
            <p:cNvSpPr>
              <a:spLocks noChangeArrowheads="1"/>
            </p:cNvSpPr>
            <p:nvPr/>
          </p:nvSpPr>
          <p:spPr bwMode="auto">
            <a:xfrm>
              <a:off x="7366000" y="4721225"/>
              <a:ext cx="153987" cy="153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</p:grpSp>
      <p:grpSp>
        <p:nvGrpSpPr>
          <p:cNvPr id="373" name="Group 372"/>
          <p:cNvGrpSpPr/>
          <p:nvPr/>
        </p:nvGrpSpPr>
        <p:grpSpPr>
          <a:xfrm>
            <a:off x="21114067" y="5751663"/>
            <a:ext cx="721568" cy="687107"/>
            <a:chOff x="9109075" y="2995613"/>
            <a:chExt cx="2725738" cy="2595562"/>
          </a:xfrm>
          <a:solidFill>
            <a:schemeClr val="tx1"/>
          </a:solidFill>
        </p:grpSpPr>
        <p:sp>
          <p:nvSpPr>
            <p:cNvPr id="374" name="Freeform 11"/>
            <p:cNvSpPr>
              <a:spLocks noEditPoints="1"/>
            </p:cNvSpPr>
            <p:nvPr/>
          </p:nvSpPr>
          <p:spPr bwMode="auto">
            <a:xfrm>
              <a:off x="9109075" y="2995613"/>
              <a:ext cx="2725738" cy="2595562"/>
            </a:xfrm>
            <a:custGeom>
              <a:avLst/>
              <a:gdLst>
                <a:gd name="T0" fmla="*/ 663 w 724"/>
                <a:gd name="T1" fmla="*/ 0 h 689"/>
                <a:gd name="T2" fmla="*/ 61 w 724"/>
                <a:gd name="T3" fmla="*/ 0 h 689"/>
                <a:gd name="T4" fmla="*/ 0 w 724"/>
                <a:gd name="T5" fmla="*/ 61 h 689"/>
                <a:gd name="T6" fmla="*/ 0 w 724"/>
                <a:gd name="T7" fmla="*/ 527 h 689"/>
                <a:gd name="T8" fmla="*/ 61 w 724"/>
                <a:gd name="T9" fmla="*/ 588 h 689"/>
                <a:gd name="T10" fmla="*/ 244 w 724"/>
                <a:gd name="T11" fmla="*/ 588 h 689"/>
                <a:gd name="T12" fmla="*/ 212 w 724"/>
                <a:gd name="T13" fmla="*/ 623 h 689"/>
                <a:gd name="T14" fmla="*/ 195 w 724"/>
                <a:gd name="T15" fmla="*/ 641 h 689"/>
                <a:gd name="T16" fmla="*/ 193 w 724"/>
                <a:gd name="T17" fmla="*/ 669 h 689"/>
                <a:gd name="T18" fmla="*/ 239 w 724"/>
                <a:gd name="T19" fmla="*/ 689 h 689"/>
                <a:gd name="T20" fmla="*/ 485 w 724"/>
                <a:gd name="T21" fmla="*/ 689 h 689"/>
                <a:gd name="T22" fmla="*/ 531 w 724"/>
                <a:gd name="T23" fmla="*/ 669 h 689"/>
                <a:gd name="T24" fmla="*/ 529 w 724"/>
                <a:gd name="T25" fmla="*/ 641 h 689"/>
                <a:gd name="T26" fmla="*/ 512 w 724"/>
                <a:gd name="T27" fmla="*/ 623 h 689"/>
                <a:gd name="T28" fmla="*/ 480 w 724"/>
                <a:gd name="T29" fmla="*/ 588 h 689"/>
                <a:gd name="T30" fmla="*/ 663 w 724"/>
                <a:gd name="T31" fmla="*/ 588 h 689"/>
                <a:gd name="T32" fmla="*/ 724 w 724"/>
                <a:gd name="T33" fmla="*/ 527 h 689"/>
                <a:gd name="T34" fmla="*/ 724 w 724"/>
                <a:gd name="T35" fmla="*/ 61 h 689"/>
                <a:gd name="T36" fmla="*/ 663 w 724"/>
                <a:gd name="T37" fmla="*/ 0 h 689"/>
                <a:gd name="T38" fmla="*/ 496 w 724"/>
                <a:gd name="T39" fmla="*/ 639 h 689"/>
                <a:gd name="T40" fmla="*/ 511 w 724"/>
                <a:gd name="T41" fmla="*/ 654 h 689"/>
                <a:gd name="T42" fmla="*/ 510 w 724"/>
                <a:gd name="T43" fmla="*/ 659 h 689"/>
                <a:gd name="T44" fmla="*/ 485 w 724"/>
                <a:gd name="T45" fmla="*/ 666 h 689"/>
                <a:gd name="T46" fmla="*/ 239 w 724"/>
                <a:gd name="T47" fmla="*/ 666 h 689"/>
                <a:gd name="T48" fmla="*/ 214 w 724"/>
                <a:gd name="T49" fmla="*/ 659 h 689"/>
                <a:gd name="T50" fmla="*/ 213 w 724"/>
                <a:gd name="T51" fmla="*/ 654 h 689"/>
                <a:gd name="T52" fmla="*/ 213 w 724"/>
                <a:gd name="T53" fmla="*/ 654 h 689"/>
                <a:gd name="T54" fmla="*/ 228 w 724"/>
                <a:gd name="T55" fmla="*/ 639 h 689"/>
                <a:gd name="T56" fmla="*/ 271 w 724"/>
                <a:gd name="T57" fmla="*/ 588 h 689"/>
                <a:gd name="T58" fmla="*/ 453 w 724"/>
                <a:gd name="T59" fmla="*/ 588 h 689"/>
                <a:gd name="T60" fmla="*/ 496 w 724"/>
                <a:gd name="T61" fmla="*/ 639 h 689"/>
                <a:gd name="T62" fmla="*/ 679 w 724"/>
                <a:gd name="T63" fmla="*/ 527 h 689"/>
                <a:gd name="T64" fmla="*/ 663 w 724"/>
                <a:gd name="T65" fmla="*/ 542 h 689"/>
                <a:gd name="T66" fmla="*/ 61 w 724"/>
                <a:gd name="T67" fmla="*/ 542 h 689"/>
                <a:gd name="T68" fmla="*/ 45 w 724"/>
                <a:gd name="T69" fmla="*/ 527 h 689"/>
                <a:gd name="T70" fmla="*/ 45 w 724"/>
                <a:gd name="T71" fmla="*/ 61 h 689"/>
                <a:gd name="T72" fmla="*/ 61 w 724"/>
                <a:gd name="T73" fmla="*/ 45 h 689"/>
                <a:gd name="T74" fmla="*/ 663 w 724"/>
                <a:gd name="T75" fmla="*/ 45 h 689"/>
                <a:gd name="T76" fmla="*/ 679 w 724"/>
                <a:gd name="T77" fmla="*/ 61 h 689"/>
                <a:gd name="T78" fmla="*/ 679 w 724"/>
                <a:gd name="T79" fmla="*/ 527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24" h="689">
                  <a:moveTo>
                    <a:pt x="663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27" y="0"/>
                    <a:pt x="0" y="27"/>
                    <a:pt x="0" y="61"/>
                  </a:cubicBezTo>
                  <a:cubicBezTo>
                    <a:pt x="0" y="527"/>
                    <a:pt x="0" y="527"/>
                    <a:pt x="0" y="527"/>
                  </a:cubicBezTo>
                  <a:cubicBezTo>
                    <a:pt x="0" y="560"/>
                    <a:pt x="27" y="588"/>
                    <a:pt x="61" y="588"/>
                  </a:cubicBezTo>
                  <a:cubicBezTo>
                    <a:pt x="244" y="588"/>
                    <a:pt x="244" y="588"/>
                    <a:pt x="244" y="588"/>
                  </a:cubicBezTo>
                  <a:cubicBezTo>
                    <a:pt x="235" y="600"/>
                    <a:pt x="219" y="615"/>
                    <a:pt x="212" y="623"/>
                  </a:cubicBezTo>
                  <a:cubicBezTo>
                    <a:pt x="204" y="631"/>
                    <a:pt x="198" y="637"/>
                    <a:pt x="195" y="641"/>
                  </a:cubicBezTo>
                  <a:cubicBezTo>
                    <a:pt x="190" y="647"/>
                    <a:pt x="188" y="659"/>
                    <a:pt x="193" y="669"/>
                  </a:cubicBezTo>
                  <a:cubicBezTo>
                    <a:pt x="198" y="678"/>
                    <a:pt x="210" y="689"/>
                    <a:pt x="239" y="689"/>
                  </a:cubicBezTo>
                  <a:cubicBezTo>
                    <a:pt x="485" y="689"/>
                    <a:pt x="485" y="689"/>
                    <a:pt x="485" y="689"/>
                  </a:cubicBezTo>
                  <a:cubicBezTo>
                    <a:pt x="514" y="689"/>
                    <a:pt x="526" y="678"/>
                    <a:pt x="531" y="669"/>
                  </a:cubicBezTo>
                  <a:cubicBezTo>
                    <a:pt x="536" y="659"/>
                    <a:pt x="534" y="647"/>
                    <a:pt x="529" y="641"/>
                  </a:cubicBezTo>
                  <a:cubicBezTo>
                    <a:pt x="526" y="637"/>
                    <a:pt x="520" y="631"/>
                    <a:pt x="512" y="623"/>
                  </a:cubicBezTo>
                  <a:cubicBezTo>
                    <a:pt x="505" y="615"/>
                    <a:pt x="489" y="600"/>
                    <a:pt x="480" y="588"/>
                  </a:cubicBezTo>
                  <a:cubicBezTo>
                    <a:pt x="663" y="588"/>
                    <a:pt x="663" y="588"/>
                    <a:pt x="663" y="588"/>
                  </a:cubicBezTo>
                  <a:cubicBezTo>
                    <a:pt x="697" y="588"/>
                    <a:pt x="724" y="560"/>
                    <a:pt x="724" y="527"/>
                  </a:cubicBezTo>
                  <a:cubicBezTo>
                    <a:pt x="724" y="61"/>
                    <a:pt x="724" y="61"/>
                    <a:pt x="724" y="61"/>
                  </a:cubicBezTo>
                  <a:cubicBezTo>
                    <a:pt x="724" y="27"/>
                    <a:pt x="697" y="0"/>
                    <a:pt x="663" y="0"/>
                  </a:cubicBezTo>
                  <a:close/>
                  <a:moveTo>
                    <a:pt x="496" y="639"/>
                  </a:moveTo>
                  <a:cubicBezTo>
                    <a:pt x="503" y="645"/>
                    <a:pt x="509" y="651"/>
                    <a:pt x="511" y="654"/>
                  </a:cubicBezTo>
                  <a:cubicBezTo>
                    <a:pt x="511" y="654"/>
                    <a:pt x="512" y="657"/>
                    <a:pt x="510" y="659"/>
                  </a:cubicBezTo>
                  <a:cubicBezTo>
                    <a:pt x="507" y="664"/>
                    <a:pt x="498" y="666"/>
                    <a:pt x="485" y="666"/>
                  </a:cubicBezTo>
                  <a:cubicBezTo>
                    <a:pt x="239" y="666"/>
                    <a:pt x="239" y="666"/>
                    <a:pt x="239" y="666"/>
                  </a:cubicBezTo>
                  <a:cubicBezTo>
                    <a:pt x="226" y="666"/>
                    <a:pt x="217" y="664"/>
                    <a:pt x="214" y="659"/>
                  </a:cubicBezTo>
                  <a:cubicBezTo>
                    <a:pt x="212" y="657"/>
                    <a:pt x="213" y="654"/>
                    <a:pt x="213" y="654"/>
                  </a:cubicBezTo>
                  <a:cubicBezTo>
                    <a:pt x="213" y="654"/>
                    <a:pt x="213" y="654"/>
                    <a:pt x="213" y="654"/>
                  </a:cubicBezTo>
                  <a:cubicBezTo>
                    <a:pt x="215" y="651"/>
                    <a:pt x="221" y="645"/>
                    <a:pt x="228" y="639"/>
                  </a:cubicBezTo>
                  <a:cubicBezTo>
                    <a:pt x="247" y="619"/>
                    <a:pt x="264" y="602"/>
                    <a:pt x="271" y="588"/>
                  </a:cubicBezTo>
                  <a:cubicBezTo>
                    <a:pt x="453" y="588"/>
                    <a:pt x="453" y="588"/>
                    <a:pt x="453" y="588"/>
                  </a:cubicBezTo>
                  <a:cubicBezTo>
                    <a:pt x="460" y="602"/>
                    <a:pt x="477" y="619"/>
                    <a:pt x="496" y="639"/>
                  </a:cubicBezTo>
                  <a:close/>
                  <a:moveTo>
                    <a:pt x="679" y="527"/>
                  </a:moveTo>
                  <a:cubicBezTo>
                    <a:pt x="679" y="535"/>
                    <a:pt x="672" y="542"/>
                    <a:pt x="663" y="542"/>
                  </a:cubicBezTo>
                  <a:cubicBezTo>
                    <a:pt x="61" y="542"/>
                    <a:pt x="61" y="542"/>
                    <a:pt x="61" y="542"/>
                  </a:cubicBezTo>
                  <a:cubicBezTo>
                    <a:pt x="52" y="542"/>
                    <a:pt x="45" y="535"/>
                    <a:pt x="45" y="527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5" y="52"/>
                    <a:pt x="52" y="45"/>
                    <a:pt x="61" y="45"/>
                  </a:cubicBezTo>
                  <a:cubicBezTo>
                    <a:pt x="663" y="45"/>
                    <a:pt x="663" y="45"/>
                    <a:pt x="663" y="45"/>
                  </a:cubicBezTo>
                  <a:cubicBezTo>
                    <a:pt x="672" y="45"/>
                    <a:pt x="679" y="52"/>
                    <a:pt x="679" y="61"/>
                  </a:cubicBezTo>
                  <a:lnTo>
                    <a:pt x="679" y="5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75" name="Freeform 12"/>
            <p:cNvSpPr>
              <a:spLocks noEditPoints="1"/>
            </p:cNvSpPr>
            <p:nvPr/>
          </p:nvSpPr>
          <p:spPr bwMode="auto">
            <a:xfrm>
              <a:off x="9447213" y="3335338"/>
              <a:ext cx="2049463" cy="1366837"/>
            </a:xfrm>
            <a:custGeom>
              <a:avLst/>
              <a:gdLst>
                <a:gd name="T0" fmla="*/ 505 w 544"/>
                <a:gd name="T1" fmla="*/ 0 h 363"/>
                <a:gd name="T2" fmla="*/ 39 w 544"/>
                <a:gd name="T3" fmla="*/ 0 h 363"/>
                <a:gd name="T4" fmla="*/ 0 w 544"/>
                <a:gd name="T5" fmla="*/ 39 h 363"/>
                <a:gd name="T6" fmla="*/ 0 w 544"/>
                <a:gd name="T7" fmla="*/ 324 h 363"/>
                <a:gd name="T8" fmla="*/ 39 w 544"/>
                <a:gd name="T9" fmla="*/ 363 h 363"/>
                <a:gd name="T10" fmla="*/ 505 w 544"/>
                <a:gd name="T11" fmla="*/ 363 h 363"/>
                <a:gd name="T12" fmla="*/ 544 w 544"/>
                <a:gd name="T13" fmla="*/ 324 h 363"/>
                <a:gd name="T14" fmla="*/ 544 w 544"/>
                <a:gd name="T15" fmla="*/ 39 h 363"/>
                <a:gd name="T16" fmla="*/ 505 w 544"/>
                <a:gd name="T17" fmla="*/ 0 h 363"/>
                <a:gd name="T18" fmla="*/ 39 w 544"/>
                <a:gd name="T19" fmla="*/ 23 h 363"/>
                <a:gd name="T20" fmla="*/ 505 w 544"/>
                <a:gd name="T21" fmla="*/ 23 h 363"/>
                <a:gd name="T22" fmla="*/ 521 w 544"/>
                <a:gd name="T23" fmla="*/ 39 h 363"/>
                <a:gd name="T24" fmla="*/ 521 w 544"/>
                <a:gd name="T25" fmla="*/ 131 h 363"/>
                <a:gd name="T26" fmla="*/ 430 w 544"/>
                <a:gd name="T27" fmla="*/ 234 h 363"/>
                <a:gd name="T28" fmla="*/ 349 w 544"/>
                <a:gd name="T29" fmla="*/ 129 h 363"/>
                <a:gd name="T30" fmla="*/ 340 w 544"/>
                <a:gd name="T31" fmla="*/ 125 h 363"/>
                <a:gd name="T32" fmla="*/ 331 w 544"/>
                <a:gd name="T33" fmla="*/ 129 h 363"/>
                <a:gd name="T34" fmla="*/ 225 w 544"/>
                <a:gd name="T35" fmla="*/ 277 h 363"/>
                <a:gd name="T36" fmla="*/ 144 w 544"/>
                <a:gd name="T37" fmla="*/ 196 h 363"/>
                <a:gd name="T38" fmla="*/ 129 w 544"/>
                <a:gd name="T39" fmla="*/ 195 h 363"/>
                <a:gd name="T40" fmla="*/ 23 w 544"/>
                <a:gd name="T41" fmla="*/ 291 h 363"/>
                <a:gd name="T42" fmla="*/ 23 w 544"/>
                <a:gd name="T43" fmla="*/ 39 h 363"/>
                <a:gd name="T44" fmla="*/ 39 w 544"/>
                <a:gd name="T45" fmla="*/ 23 h 363"/>
                <a:gd name="T46" fmla="*/ 505 w 544"/>
                <a:gd name="T47" fmla="*/ 340 h 363"/>
                <a:gd name="T48" fmla="*/ 39 w 544"/>
                <a:gd name="T49" fmla="*/ 340 h 363"/>
                <a:gd name="T50" fmla="*/ 23 w 544"/>
                <a:gd name="T51" fmla="*/ 324 h 363"/>
                <a:gd name="T52" fmla="*/ 23 w 544"/>
                <a:gd name="T53" fmla="*/ 322 h 363"/>
                <a:gd name="T54" fmla="*/ 136 w 544"/>
                <a:gd name="T55" fmla="*/ 219 h 363"/>
                <a:gd name="T56" fmla="*/ 219 w 544"/>
                <a:gd name="T57" fmla="*/ 302 h 363"/>
                <a:gd name="T58" fmla="*/ 228 w 544"/>
                <a:gd name="T59" fmla="*/ 305 h 363"/>
                <a:gd name="T60" fmla="*/ 236 w 544"/>
                <a:gd name="T61" fmla="*/ 301 h 363"/>
                <a:gd name="T62" fmla="*/ 340 w 544"/>
                <a:gd name="T63" fmla="*/ 155 h 363"/>
                <a:gd name="T64" fmla="*/ 420 w 544"/>
                <a:gd name="T65" fmla="*/ 259 h 363"/>
                <a:gd name="T66" fmla="*/ 429 w 544"/>
                <a:gd name="T67" fmla="*/ 263 h 363"/>
                <a:gd name="T68" fmla="*/ 438 w 544"/>
                <a:gd name="T69" fmla="*/ 259 h 363"/>
                <a:gd name="T70" fmla="*/ 521 w 544"/>
                <a:gd name="T71" fmla="*/ 165 h 363"/>
                <a:gd name="T72" fmla="*/ 521 w 544"/>
                <a:gd name="T73" fmla="*/ 324 h 363"/>
                <a:gd name="T74" fmla="*/ 505 w 544"/>
                <a:gd name="T75" fmla="*/ 34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44" h="363">
                  <a:moveTo>
                    <a:pt x="505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8" y="0"/>
                    <a:pt x="0" y="18"/>
                    <a:pt x="0" y="39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0" y="345"/>
                    <a:pt x="18" y="363"/>
                    <a:pt x="39" y="363"/>
                  </a:cubicBezTo>
                  <a:cubicBezTo>
                    <a:pt x="505" y="363"/>
                    <a:pt x="505" y="363"/>
                    <a:pt x="505" y="363"/>
                  </a:cubicBezTo>
                  <a:cubicBezTo>
                    <a:pt x="526" y="363"/>
                    <a:pt x="544" y="345"/>
                    <a:pt x="544" y="324"/>
                  </a:cubicBezTo>
                  <a:cubicBezTo>
                    <a:pt x="544" y="39"/>
                    <a:pt x="544" y="39"/>
                    <a:pt x="544" y="39"/>
                  </a:cubicBezTo>
                  <a:cubicBezTo>
                    <a:pt x="544" y="18"/>
                    <a:pt x="526" y="0"/>
                    <a:pt x="505" y="0"/>
                  </a:cubicBezTo>
                  <a:close/>
                  <a:moveTo>
                    <a:pt x="39" y="23"/>
                  </a:moveTo>
                  <a:cubicBezTo>
                    <a:pt x="505" y="23"/>
                    <a:pt x="505" y="23"/>
                    <a:pt x="505" y="23"/>
                  </a:cubicBezTo>
                  <a:cubicBezTo>
                    <a:pt x="514" y="23"/>
                    <a:pt x="521" y="30"/>
                    <a:pt x="521" y="39"/>
                  </a:cubicBezTo>
                  <a:cubicBezTo>
                    <a:pt x="521" y="131"/>
                    <a:pt x="521" y="131"/>
                    <a:pt x="521" y="131"/>
                  </a:cubicBezTo>
                  <a:cubicBezTo>
                    <a:pt x="430" y="234"/>
                    <a:pt x="430" y="234"/>
                    <a:pt x="430" y="234"/>
                  </a:cubicBezTo>
                  <a:cubicBezTo>
                    <a:pt x="349" y="129"/>
                    <a:pt x="349" y="129"/>
                    <a:pt x="349" y="129"/>
                  </a:cubicBezTo>
                  <a:cubicBezTo>
                    <a:pt x="347" y="126"/>
                    <a:pt x="343" y="125"/>
                    <a:pt x="340" y="125"/>
                  </a:cubicBezTo>
                  <a:cubicBezTo>
                    <a:pt x="336" y="125"/>
                    <a:pt x="333" y="126"/>
                    <a:pt x="331" y="129"/>
                  </a:cubicBezTo>
                  <a:cubicBezTo>
                    <a:pt x="225" y="277"/>
                    <a:pt x="225" y="277"/>
                    <a:pt x="225" y="277"/>
                  </a:cubicBezTo>
                  <a:cubicBezTo>
                    <a:pt x="144" y="196"/>
                    <a:pt x="144" y="196"/>
                    <a:pt x="144" y="196"/>
                  </a:cubicBezTo>
                  <a:cubicBezTo>
                    <a:pt x="140" y="191"/>
                    <a:pt x="133" y="191"/>
                    <a:pt x="129" y="195"/>
                  </a:cubicBezTo>
                  <a:cubicBezTo>
                    <a:pt x="23" y="291"/>
                    <a:pt x="23" y="291"/>
                    <a:pt x="23" y="291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30"/>
                    <a:pt x="30" y="23"/>
                    <a:pt x="39" y="23"/>
                  </a:cubicBezTo>
                  <a:close/>
                  <a:moveTo>
                    <a:pt x="505" y="340"/>
                  </a:moveTo>
                  <a:cubicBezTo>
                    <a:pt x="39" y="340"/>
                    <a:pt x="39" y="340"/>
                    <a:pt x="39" y="340"/>
                  </a:cubicBezTo>
                  <a:cubicBezTo>
                    <a:pt x="30" y="340"/>
                    <a:pt x="23" y="333"/>
                    <a:pt x="23" y="324"/>
                  </a:cubicBezTo>
                  <a:cubicBezTo>
                    <a:pt x="23" y="322"/>
                    <a:pt x="23" y="322"/>
                    <a:pt x="23" y="322"/>
                  </a:cubicBezTo>
                  <a:cubicBezTo>
                    <a:pt x="136" y="219"/>
                    <a:pt x="136" y="219"/>
                    <a:pt x="136" y="219"/>
                  </a:cubicBezTo>
                  <a:cubicBezTo>
                    <a:pt x="219" y="302"/>
                    <a:pt x="219" y="302"/>
                    <a:pt x="219" y="302"/>
                  </a:cubicBezTo>
                  <a:cubicBezTo>
                    <a:pt x="221" y="305"/>
                    <a:pt x="224" y="306"/>
                    <a:pt x="228" y="305"/>
                  </a:cubicBezTo>
                  <a:cubicBezTo>
                    <a:pt x="231" y="305"/>
                    <a:pt x="234" y="303"/>
                    <a:pt x="236" y="301"/>
                  </a:cubicBezTo>
                  <a:cubicBezTo>
                    <a:pt x="340" y="155"/>
                    <a:pt x="340" y="155"/>
                    <a:pt x="340" y="155"/>
                  </a:cubicBezTo>
                  <a:cubicBezTo>
                    <a:pt x="420" y="259"/>
                    <a:pt x="420" y="259"/>
                    <a:pt x="420" y="259"/>
                  </a:cubicBezTo>
                  <a:cubicBezTo>
                    <a:pt x="422" y="261"/>
                    <a:pt x="426" y="263"/>
                    <a:pt x="429" y="263"/>
                  </a:cubicBezTo>
                  <a:cubicBezTo>
                    <a:pt x="432" y="263"/>
                    <a:pt x="435" y="262"/>
                    <a:pt x="438" y="259"/>
                  </a:cubicBezTo>
                  <a:cubicBezTo>
                    <a:pt x="521" y="165"/>
                    <a:pt x="521" y="165"/>
                    <a:pt x="521" y="165"/>
                  </a:cubicBezTo>
                  <a:cubicBezTo>
                    <a:pt x="521" y="324"/>
                    <a:pt x="521" y="324"/>
                    <a:pt x="521" y="324"/>
                  </a:cubicBezTo>
                  <a:cubicBezTo>
                    <a:pt x="521" y="333"/>
                    <a:pt x="514" y="340"/>
                    <a:pt x="505" y="3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76" name="Freeform 13"/>
            <p:cNvSpPr>
              <a:spLocks noEditPoints="1"/>
            </p:cNvSpPr>
            <p:nvPr/>
          </p:nvSpPr>
          <p:spPr bwMode="auto">
            <a:xfrm>
              <a:off x="10344150" y="4740275"/>
              <a:ext cx="255588" cy="255587"/>
            </a:xfrm>
            <a:custGeom>
              <a:avLst/>
              <a:gdLst>
                <a:gd name="T0" fmla="*/ 34 w 68"/>
                <a:gd name="T1" fmla="*/ 0 h 68"/>
                <a:gd name="T2" fmla="*/ 0 w 68"/>
                <a:gd name="T3" fmla="*/ 34 h 68"/>
                <a:gd name="T4" fmla="*/ 34 w 68"/>
                <a:gd name="T5" fmla="*/ 68 h 68"/>
                <a:gd name="T6" fmla="*/ 68 w 68"/>
                <a:gd name="T7" fmla="*/ 34 h 68"/>
                <a:gd name="T8" fmla="*/ 34 w 68"/>
                <a:gd name="T9" fmla="*/ 0 h 68"/>
                <a:gd name="T10" fmla="*/ 34 w 68"/>
                <a:gd name="T11" fmla="*/ 46 h 68"/>
                <a:gd name="T12" fmla="*/ 23 w 68"/>
                <a:gd name="T13" fmla="*/ 34 h 68"/>
                <a:gd name="T14" fmla="*/ 34 w 68"/>
                <a:gd name="T15" fmla="*/ 23 h 68"/>
                <a:gd name="T16" fmla="*/ 45 w 68"/>
                <a:gd name="T17" fmla="*/ 34 h 68"/>
                <a:gd name="T18" fmla="*/ 34 w 68"/>
                <a:gd name="T19" fmla="*/ 4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68">
                  <a:moveTo>
                    <a:pt x="34" y="0"/>
                  </a:moveTo>
                  <a:cubicBezTo>
                    <a:pt x="15" y="0"/>
                    <a:pt x="0" y="16"/>
                    <a:pt x="0" y="34"/>
                  </a:cubicBezTo>
                  <a:cubicBezTo>
                    <a:pt x="0" y="53"/>
                    <a:pt x="15" y="68"/>
                    <a:pt x="34" y="68"/>
                  </a:cubicBezTo>
                  <a:cubicBezTo>
                    <a:pt x="53" y="68"/>
                    <a:pt x="68" y="53"/>
                    <a:pt x="68" y="34"/>
                  </a:cubicBezTo>
                  <a:cubicBezTo>
                    <a:pt x="68" y="16"/>
                    <a:pt x="53" y="0"/>
                    <a:pt x="34" y="0"/>
                  </a:cubicBezTo>
                  <a:close/>
                  <a:moveTo>
                    <a:pt x="34" y="46"/>
                  </a:moveTo>
                  <a:cubicBezTo>
                    <a:pt x="28" y="46"/>
                    <a:pt x="23" y="40"/>
                    <a:pt x="23" y="34"/>
                  </a:cubicBezTo>
                  <a:cubicBezTo>
                    <a:pt x="23" y="28"/>
                    <a:pt x="28" y="23"/>
                    <a:pt x="34" y="23"/>
                  </a:cubicBezTo>
                  <a:cubicBezTo>
                    <a:pt x="40" y="23"/>
                    <a:pt x="45" y="28"/>
                    <a:pt x="45" y="34"/>
                  </a:cubicBezTo>
                  <a:cubicBezTo>
                    <a:pt x="45" y="40"/>
                    <a:pt x="40" y="46"/>
                    <a:pt x="34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</p:grpSp>
      <p:grpSp>
        <p:nvGrpSpPr>
          <p:cNvPr id="377" name="Group 376"/>
          <p:cNvGrpSpPr/>
          <p:nvPr/>
        </p:nvGrpSpPr>
        <p:grpSpPr>
          <a:xfrm>
            <a:off x="21114071" y="7122543"/>
            <a:ext cx="677720" cy="667080"/>
            <a:chOff x="0" y="1588"/>
            <a:chExt cx="3235325" cy="3184525"/>
          </a:xfrm>
          <a:solidFill>
            <a:schemeClr val="tx1"/>
          </a:solidFill>
        </p:grpSpPr>
        <p:sp>
          <p:nvSpPr>
            <p:cNvPr id="378" name="Freeform 377"/>
            <p:cNvSpPr>
              <a:spLocks noEditPoints="1"/>
            </p:cNvSpPr>
            <p:nvPr/>
          </p:nvSpPr>
          <p:spPr bwMode="auto">
            <a:xfrm>
              <a:off x="0" y="1588"/>
              <a:ext cx="3235325" cy="3184525"/>
            </a:xfrm>
            <a:custGeom>
              <a:avLst/>
              <a:gdLst>
                <a:gd name="T0" fmla="*/ 797 w 860"/>
                <a:gd name="T1" fmla="*/ 0 h 846"/>
                <a:gd name="T2" fmla="*/ 63 w 860"/>
                <a:gd name="T3" fmla="*/ 0 h 846"/>
                <a:gd name="T4" fmla="*/ 0 w 860"/>
                <a:gd name="T5" fmla="*/ 63 h 846"/>
                <a:gd name="T6" fmla="*/ 0 w 860"/>
                <a:gd name="T7" fmla="*/ 740 h 846"/>
                <a:gd name="T8" fmla="*/ 63 w 860"/>
                <a:gd name="T9" fmla="*/ 802 h 846"/>
                <a:gd name="T10" fmla="*/ 115 w 860"/>
                <a:gd name="T11" fmla="*/ 802 h 846"/>
                <a:gd name="T12" fmla="*/ 115 w 860"/>
                <a:gd name="T13" fmla="*/ 803 h 846"/>
                <a:gd name="T14" fmla="*/ 158 w 860"/>
                <a:gd name="T15" fmla="*/ 846 h 846"/>
                <a:gd name="T16" fmla="*/ 201 w 860"/>
                <a:gd name="T17" fmla="*/ 803 h 846"/>
                <a:gd name="T18" fmla="*/ 201 w 860"/>
                <a:gd name="T19" fmla="*/ 802 h 846"/>
                <a:gd name="T20" fmla="*/ 660 w 860"/>
                <a:gd name="T21" fmla="*/ 802 h 846"/>
                <a:gd name="T22" fmla="*/ 660 w 860"/>
                <a:gd name="T23" fmla="*/ 803 h 846"/>
                <a:gd name="T24" fmla="*/ 703 w 860"/>
                <a:gd name="T25" fmla="*/ 846 h 846"/>
                <a:gd name="T26" fmla="*/ 746 w 860"/>
                <a:gd name="T27" fmla="*/ 803 h 846"/>
                <a:gd name="T28" fmla="*/ 746 w 860"/>
                <a:gd name="T29" fmla="*/ 802 h 846"/>
                <a:gd name="T30" fmla="*/ 797 w 860"/>
                <a:gd name="T31" fmla="*/ 802 h 846"/>
                <a:gd name="T32" fmla="*/ 860 w 860"/>
                <a:gd name="T33" fmla="*/ 740 h 846"/>
                <a:gd name="T34" fmla="*/ 860 w 860"/>
                <a:gd name="T35" fmla="*/ 63 h 846"/>
                <a:gd name="T36" fmla="*/ 797 w 860"/>
                <a:gd name="T37" fmla="*/ 0 h 846"/>
                <a:gd name="T38" fmla="*/ 803 w 860"/>
                <a:gd name="T39" fmla="*/ 740 h 846"/>
                <a:gd name="T40" fmla="*/ 797 w 860"/>
                <a:gd name="T41" fmla="*/ 745 h 846"/>
                <a:gd name="T42" fmla="*/ 63 w 860"/>
                <a:gd name="T43" fmla="*/ 745 h 846"/>
                <a:gd name="T44" fmla="*/ 57 w 860"/>
                <a:gd name="T45" fmla="*/ 740 h 846"/>
                <a:gd name="T46" fmla="*/ 57 w 860"/>
                <a:gd name="T47" fmla="*/ 63 h 846"/>
                <a:gd name="T48" fmla="*/ 63 w 860"/>
                <a:gd name="T49" fmla="*/ 57 h 846"/>
                <a:gd name="T50" fmla="*/ 797 w 860"/>
                <a:gd name="T51" fmla="*/ 57 h 846"/>
                <a:gd name="T52" fmla="*/ 803 w 860"/>
                <a:gd name="T53" fmla="*/ 63 h 846"/>
                <a:gd name="T54" fmla="*/ 803 w 860"/>
                <a:gd name="T55" fmla="*/ 740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60" h="846">
                  <a:moveTo>
                    <a:pt x="797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28"/>
                    <a:pt x="0" y="63"/>
                  </a:cubicBezTo>
                  <a:cubicBezTo>
                    <a:pt x="0" y="740"/>
                    <a:pt x="0" y="740"/>
                    <a:pt x="0" y="740"/>
                  </a:cubicBezTo>
                  <a:cubicBezTo>
                    <a:pt x="0" y="774"/>
                    <a:pt x="28" y="802"/>
                    <a:pt x="63" y="802"/>
                  </a:cubicBezTo>
                  <a:cubicBezTo>
                    <a:pt x="115" y="802"/>
                    <a:pt x="115" y="802"/>
                    <a:pt x="115" y="802"/>
                  </a:cubicBezTo>
                  <a:cubicBezTo>
                    <a:pt x="115" y="803"/>
                    <a:pt x="115" y="803"/>
                    <a:pt x="115" y="803"/>
                  </a:cubicBezTo>
                  <a:cubicBezTo>
                    <a:pt x="115" y="827"/>
                    <a:pt x="134" y="846"/>
                    <a:pt x="158" y="846"/>
                  </a:cubicBezTo>
                  <a:cubicBezTo>
                    <a:pt x="181" y="846"/>
                    <a:pt x="201" y="827"/>
                    <a:pt x="201" y="803"/>
                  </a:cubicBezTo>
                  <a:cubicBezTo>
                    <a:pt x="201" y="803"/>
                    <a:pt x="201" y="803"/>
                    <a:pt x="201" y="802"/>
                  </a:cubicBezTo>
                  <a:cubicBezTo>
                    <a:pt x="660" y="802"/>
                    <a:pt x="660" y="802"/>
                    <a:pt x="660" y="802"/>
                  </a:cubicBezTo>
                  <a:cubicBezTo>
                    <a:pt x="660" y="803"/>
                    <a:pt x="660" y="803"/>
                    <a:pt x="660" y="803"/>
                  </a:cubicBezTo>
                  <a:cubicBezTo>
                    <a:pt x="660" y="827"/>
                    <a:pt x="679" y="846"/>
                    <a:pt x="703" y="846"/>
                  </a:cubicBezTo>
                  <a:cubicBezTo>
                    <a:pt x="726" y="846"/>
                    <a:pt x="746" y="827"/>
                    <a:pt x="746" y="803"/>
                  </a:cubicBezTo>
                  <a:cubicBezTo>
                    <a:pt x="746" y="803"/>
                    <a:pt x="746" y="803"/>
                    <a:pt x="746" y="802"/>
                  </a:cubicBezTo>
                  <a:cubicBezTo>
                    <a:pt x="797" y="802"/>
                    <a:pt x="797" y="802"/>
                    <a:pt x="797" y="802"/>
                  </a:cubicBezTo>
                  <a:cubicBezTo>
                    <a:pt x="832" y="802"/>
                    <a:pt x="860" y="774"/>
                    <a:pt x="860" y="740"/>
                  </a:cubicBezTo>
                  <a:cubicBezTo>
                    <a:pt x="860" y="63"/>
                    <a:pt x="860" y="63"/>
                    <a:pt x="860" y="63"/>
                  </a:cubicBezTo>
                  <a:cubicBezTo>
                    <a:pt x="860" y="28"/>
                    <a:pt x="832" y="0"/>
                    <a:pt x="797" y="0"/>
                  </a:cubicBezTo>
                  <a:close/>
                  <a:moveTo>
                    <a:pt x="803" y="740"/>
                  </a:moveTo>
                  <a:cubicBezTo>
                    <a:pt x="803" y="743"/>
                    <a:pt x="800" y="745"/>
                    <a:pt x="797" y="745"/>
                  </a:cubicBezTo>
                  <a:cubicBezTo>
                    <a:pt x="63" y="745"/>
                    <a:pt x="63" y="745"/>
                    <a:pt x="63" y="745"/>
                  </a:cubicBezTo>
                  <a:cubicBezTo>
                    <a:pt x="60" y="745"/>
                    <a:pt x="57" y="743"/>
                    <a:pt x="57" y="740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57" y="60"/>
                    <a:pt x="60" y="57"/>
                    <a:pt x="63" y="57"/>
                  </a:cubicBezTo>
                  <a:cubicBezTo>
                    <a:pt x="797" y="57"/>
                    <a:pt x="797" y="57"/>
                    <a:pt x="797" y="57"/>
                  </a:cubicBezTo>
                  <a:cubicBezTo>
                    <a:pt x="800" y="57"/>
                    <a:pt x="803" y="60"/>
                    <a:pt x="803" y="63"/>
                  </a:cubicBezTo>
                  <a:lnTo>
                    <a:pt x="803" y="7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79" name="Freeform 378"/>
            <p:cNvSpPr>
              <a:spLocks noEditPoints="1"/>
            </p:cNvSpPr>
            <p:nvPr/>
          </p:nvSpPr>
          <p:spPr bwMode="auto">
            <a:xfrm>
              <a:off x="917575" y="811213"/>
              <a:ext cx="1400175" cy="1403350"/>
            </a:xfrm>
            <a:custGeom>
              <a:avLst/>
              <a:gdLst>
                <a:gd name="T0" fmla="*/ 186 w 372"/>
                <a:gd name="T1" fmla="*/ 0 h 373"/>
                <a:gd name="T2" fmla="*/ 0 w 372"/>
                <a:gd name="T3" fmla="*/ 186 h 373"/>
                <a:gd name="T4" fmla="*/ 186 w 372"/>
                <a:gd name="T5" fmla="*/ 373 h 373"/>
                <a:gd name="T6" fmla="*/ 372 w 372"/>
                <a:gd name="T7" fmla="*/ 186 h 373"/>
                <a:gd name="T8" fmla="*/ 186 w 372"/>
                <a:gd name="T9" fmla="*/ 0 h 373"/>
                <a:gd name="T10" fmla="*/ 186 w 372"/>
                <a:gd name="T11" fmla="*/ 344 h 373"/>
                <a:gd name="T12" fmla="*/ 29 w 372"/>
                <a:gd name="T13" fmla="*/ 186 h 373"/>
                <a:gd name="T14" fmla="*/ 186 w 372"/>
                <a:gd name="T15" fmla="*/ 28 h 373"/>
                <a:gd name="T16" fmla="*/ 343 w 372"/>
                <a:gd name="T17" fmla="*/ 186 h 373"/>
                <a:gd name="T18" fmla="*/ 186 w 372"/>
                <a:gd name="T19" fmla="*/ 34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2" h="373">
                  <a:moveTo>
                    <a:pt x="186" y="0"/>
                  </a:moveTo>
                  <a:cubicBezTo>
                    <a:pt x="84" y="0"/>
                    <a:pt x="0" y="83"/>
                    <a:pt x="0" y="186"/>
                  </a:cubicBezTo>
                  <a:cubicBezTo>
                    <a:pt x="0" y="289"/>
                    <a:pt x="84" y="373"/>
                    <a:pt x="186" y="373"/>
                  </a:cubicBezTo>
                  <a:cubicBezTo>
                    <a:pt x="289" y="373"/>
                    <a:pt x="372" y="289"/>
                    <a:pt x="372" y="186"/>
                  </a:cubicBezTo>
                  <a:cubicBezTo>
                    <a:pt x="372" y="83"/>
                    <a:pt x="289" y="0"/>
                    <a:pt x="186" y="0"/>
                  </a:cubicBezTo>
                  <a:close/>
                  <a:moveTo>
                    <a:pt x="186" y="344"/>
                  </a:moveTo>
                  <a:cubicBezTo>
                    <a:pt x="99" y="344"/>
                    <a:pt x="29" y="273"/>
                    <a:pt x="29" y="186"/>
                  </a:cubicBezTo>
                  <a:cubicBezTo>
                    <a:pt x="29" y="99"/>
                    <a:pt x="99" y="28"/>
                    <a:pt x="186" y="28"/>
                  </a:cubicBezTo>
                  <a:cubicBezTo>
                    <a:pt x="273" y="28"/>
                    <a:pt x="343" y="99"/>
                    <a:pt x="343" y="186"/>
                  </a:cubicBezTo>
                  <a:cubicBezTo>
                    <a:pt x="343" y="273"/>
                    <a:pt x="273" y="344"/>
                    <a:pt x="186" y="3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80" name="Freeform 379"/>
            <p:cNvSpPr>
              <a:spLocks noEditPoints="1"/>
            </p:cNvSpPr>
            <p:nvPr/>
          </p:nvSpPr>
          <p:spPr bwMode="auto">
            <a:xfrm>
              <a:off x="1346200" y="1055688"/>
              <a:ext cx="542925" cy="725488"/>
            </a:xfrm>
            <a:custGeom>
              <a:avLst/>
              <a:gdLst>
                <a:gd name="T0" fmla="*/ 86 w 144"/>
                <a:gd name="T1" fmla="*/ 51 h 193"/>
                <a:gd name="T2" fmla="*/ 86 w 144"/>
                <a:gd name="T3" fmla="*/ 14 h 193"/>
                <a:gd name="T4" fmla="*/ 72 w 144"/>
                <a:gd name="T5" fmla="*/ 0 h 193"/>
                <a:gd name="T6" fmla="*/ 58 w 144"/>
                <a:gd name="T7" fmla="*/ 14 h 193"/>
                <a:gd name="T8" fmla="*/ 58 w 144"/>
                <a:gd name="T9" fmla="*/ 51 h 193"/>
                <a:gd name="T10" fmla="*/ 0 w 144"/>
                <a:gd name="T11" fmla="*/ 121 h 193"/>
                <a:gd name="T12" fmla="*/ 72 w 144"/>
                <a:gd name="T13" fmla="*/ 193 h 193"/>
                <a:gd name="T14" fmla="*/ 144 w 144"/>
                <a:gd name="T15" fmla="*/ 121 h 193"/>
                <a:gd name="T16" fmla="*/ 86 w 144"/>
                <a:gd name="T17" fmla="*/ 51 h 193"/>
                <a:gd name="T18" fmla="*/ 72 w 144"/>
                <a:gd name="T19" fmla="*/ 164 h 193"/>
                <a:gd name="T20" fmla="*/ 29 w 144"/>
                <a:gd name="T21" fmla="*/ 121 h 193"/>
                <a:gd name="T22" fmla="*/ 58 w 144"/>
                <a:gd name="T23" fmla="*/ 81 h 193"/>
                <a:gd name="T24" fmla="*/ 58 w 144"/>
                <a:gd name="T25" fmla="*/ 100 h 193"/>
                <a:gd name="T26" fmla="*/ 72 w 144"/>
                <a:gd name="T27" fmla="*/ 114 h 193"/>
                <a:gd name="T28" fmla="*/ 86 w 144"/>
                <a:gd name="T29" fmla="*/ 100 h 193"/>
                <a:gd name="T30" fmla="*/ 86 w 144"/>
                <a:gd name="T31" fmla="*/ 81 h 193"/>
                <a:gd name="T32" fmla="*/ 115 w 144"/>
                <a:gd name="T33" fmla="*/ 121 h 193"/>
                <a:gd name="T34" fmla="*/ 72 w 144"/>
                <a:gd name="T35" fmla="*/ 164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4" h="193">
                  <a:moveTo>
                    <a:pt x="86" y="51"/>
                  </a:moveTo>
                  <a:cubicBezTo>
                    <a:pt x="86" y="14"/>
                    <a:pt x="86" y="14"/>
                    <a:pt x="86" y="14"/>
                  </a:cubicBezTo>
                  <a:cubicBezTo>
                    <a:pt x="86" y="6"/>
                    <a:pt x="80" y="0"/>
                    <a:pt x="72" y="0"/>
                  </a:cubicBezTo>
                  <a:cubicBezTo>
                    <a:pt x="64" y="0"/>
                    <a:pt x="58" y="6"/>
                    <a:pt x="58" y="14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25" y="58"/>
                    <a:pt x="0" y="87"/>
                    <a:pt x="0" y="121"/>
                  </a:cubicBezTo>
                  <a:cubicBezTo>
                    <a:pt x="0" y="161"/>
                    <a:pt x="33" y="193"/>
                    <a:pt x="72" y="193"/>
                  </a:cubicBezTo>
                  <a:cubicBezTo>
                    <a:pt x="112" y="193"/>
                    <a:pt x="144" y="161"/>
                    <a:pt x="144" y="121"/>
                  </a:cubicBezTo>
                  <a:cubicBezTo>
                    <a:pt x="144" y="87"/>
                    <a:pt x="119" y="58"/>
                    <a:pt x="86" y="51"/>
                  </a:cubicBezTo>
                  <a:close/>
                  <a:moveTo>
                    <a:pt x="72" y="164"/>
                  </a:moveTo>
                  <a:cubicBezTo>
                    <a:pt x="48" y="164"/>
                    <a:pt x="29" y="145"/>
                    <a:pt x="29" y="121"/>
                  </a:cubicBezTo>
                  <a:cubicBezTo>
                    <a:pt x="29" y="103"/>
                    <a:pt x="41" y="87"/>
                    <a:pt x="58" y="81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8"/>
                    <a:pt x="64" y="114"/>
                    <a:pt x="72" y="114"/>
                  </a:cubicBezTo>
                  <a:cubicBezTo>
                    <a:pt x="80" y="114"/>
                    <a:pt x="86" y="108"/>
                    <a:pt x="86" y="100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103" y="87"/>
                    <a:pt x="115" y="103"/>
                    <a:pt x="115" y="121"/>
                  </a:cubicBezTo>
                  <a:cubicBezTo>
                    <a:pt x="115" y="145"/>
                    <a:pt x="96" y="164"/>
                    <a:pt x="72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  <p:sp>
          <p:nvSpPr>
            <p:cNvPr id="381" name="Freeform 380"/>
            <p:cNvSpPr>
              <a:spLocks noEditPoints="1"/>
            </p:cNvSpPr>
            <p:nvPr/>
          </p:nvSpPr>
          <p:spPr bwMode="auto">
            <a:xfrm>
              <a:off x="431800" y="434976"/>
              <a:ext cx="2481263" cy="2155825"/>
            </a:xfrm>
            <a:custGeom>
              <a:avLst/>
              <a:gdLst>
                <a:gd name="T0" fmla="*/ 631 w 659"/>
                <a:gd name="T1" fmla="*/ 95 h 573"/>
                <a:gd name="T2" fmla="*/ 631 w 659"/>
                <a:gd name="T3" fmla="*/ 34 h 573"/>
                <a:gd name="T4" fmla="*/ 596 w 659"/>
                <a:gd name="T5" fmla="*/ 0 h 573"/>
                <a:gd name="T6" fmla="*/ 35 w 659"/>
                <a:gd name="T7" fmla="*/ 0 h 573"/>
                <a:gd name="T8" fmla="*/ 0 w 659"/>
                <a:gd name="T9" fmla="*/ 34 h 573"/>
                <a:gd name="T10" fmla="*/ 0 w 659"/>
                <a:gd name="T11" fmla="*/ 539 h 573"/>
                <a:gd name="T12" fmla="*/ 35 w 659"/>
                <a:gd name="T13" fmla="*/ 573 h 573"/>
                <a:gd name="T14" fmla="*/ 596 w 659"/>
                <a:gd name="T15" fmla="*/ 573 h 573"/>
                <a:gd name="T16" fmla="*/ 631 w 659"/>
                <a:gd name="T17" fmla="*/ 539 h 573"/>
                <a:gd name="T18" fmla="*/ 631 w 659"/>
                <a:gd name="T19" fmla="*/ 492 h 573"/>
                <a:gd name="T20" fmla="*/ 659 w 659"/>
                <a:gd name="T21" fmla="*/ 451 h 573"/>
                <a:gd name="T22" fmla="*/ 659 w 659"/>
                <a:gd name="T23" fmla="*/ 423 h 573"/>
                <a:gd name="T24" fmla="*/ 631 w 659"/>
                <a:gd name="T25" fmla="*/ 382 h 573"/>
                <a:gd name="T26" fmla="*/ 631 w 659"/>
                <a:gd name="T27" fmla="*/ 205 h 573"/>
                <a:gd name="T28" fmla="*/ 659 w 659"/>
                <a:gd name="T29" fmla="*/ 165 h 573"/>
                <a:gd name="T30" fmla="*/ 659 w 659"/>
                <a:gd name="T31" fmla="*/ 136 h 573"/>
                <a:gd name="T32" fmla="*/ 631 w 659"/>
                <a:gd name="T33" fmla="*/ 95 h 573"/>
                <a:gd name="T34" fmla="*/ 596 w 659"/>
                <a:gd name="T35" fmla="*/ 544 h 573"/>
                <a:gd name="T36" fmla="*/ 35 w 659"/>
                <a:gd name="T37" fmla="*/ 544 h 573"/>
                <a:gd name="T38" fmla="*/ 28 w 659"/>
                <a:gd name="T39" fmla="*/ 539 h 573"/>
                <a:gd name="T40" fmla="*/ 28 w 659"/>
                <a:gd name="T41" fmla="*/ 34 h 573"/>
                <a:gd name="T42" fmla="*/ 35 w 659"/>
                <a:gd name="T43" fmla="*/ 28 h 573"/>
                <a:gd name="T44" fmla="*/ 596 w 659"/>
                <a:gd name="T45" fmla="*/ 28 h 573"/>
                <a:gd name="T46" fmla="*/ 602 w 659"/>
                <a:gd name="T47" fmla="*/ 34 h 573"/>
                <a:gd name="T48" fmla="*/ 602 w 659"/>
                <a:gd name="T49" fmla="*/ 95 h 573"/>
                <a:gd name="T50" fmla="*/ 573 w 659"/>
                <a:gd name="T51" fmla="*/ 136 h 573"/>
                <a:gd name="T52" fmla="*/ 573 w 659"/>
                <a:gd name="T53" fmla="*/ 165 h 573"/>
                <a:gd name="T54" fmla="*/ 602 w 659"/>
                <a:gd name="T55" fmla="*/ 205 h 573"/>
                <a:gd name="T56" fmla="*/ 602 w 659"/>
                <a:gd name="T57" fmla="*/ 382 h 573"/>
                <a:gd name="T58" fmla="*/ 573 w 659"/>
                <a:gd name="T59" fmla="*/ 423 h 573"/>
                <a:gd name="T60" fmla="*/ 573 w 659"/>
                <a:gd name="T61" fmla="*/ 451 h 573"/>
                <a:gd name="T62" fmla="*/ 602 w 659"/>
                <a:gd name="T63" fmla="*/ 492 h 573"/>
                <a:gd name="T64" fmla="*/ 602 w 659"/>
                <a:gd name="T65" fmla="*/ 539 h 573"/>
                <a:gd name="T66" fmla="*/ 596 w 659"/>
                <a:gd name="T67" fmla="*/ 544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59" h="573">
                  <a:moveTo>
                    <a:pt x="631" y="95"/>
                  </a:moveTo>
                  <a:cubicBezTo>
                    <a:pt x="631" y="34"/>
                    <a:pt x="631" y="34"/>
                    <a:pt x="631" y="34"/>
                  </a:cubicBezTo>
                  <a:cubicBezTo>
                    <a:pt x="631" y="15"/>
                    <a:pt x="615" y="0"/>
                    <a:pt x="59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539"/>
                    <a:pt x="0" y="539"/>
                    <a:pt x="0" y="539"/>
                  </a:cubicBezTo>
                  <a:cubicBezTo>
                    <a:pt x="0" y="558"/>
                    <a:pt x="15" y="573"/>
                    <a:pt x="35" y="573"/>
                  </a:cubicBezTo>
                  <a:cubicBezTo>
                    <a:pt x="596" y="573"/>
                    <a:pt x="596" y="573"/>
                    <a:pt x="596" y="573"/>
                  </a:cubicBezTo>
                  <a:cubicBezTo>
                    <a:pt x="615" y="573"/>
                    <a:pt x="631" y="558"/>
                    <a:pt x="631" y="539"/>
                  </a:cubicBezTo>
                  <a:cubicBezTo>
                    <a:pt x="631" y="492"/>
                    <a:pt x="631" y="492"/>
                    <a:pt x="631" y="492"/>
                  </a:cubicBezTo>
                  <a:cubicBezTo>
                    <a:pt x="647" y="486"/>
                    <a:pt x="659" y="470"/>
                    <a:pt x="659" y="451"/>
                  </a:cubicBezTo>
                  <a:cubicBezTo>
                    <a:pt x="659" y="423"/>
                    <a:pt x="659" y="423"/>
                    <a:pt x="659" y="423"/>
                  </a:cubicBezTo>
                  <a:cubicBezTo>
                    <a:pt x="659" y="404"/>
                    <a:pt x="647" y="388"/>
                    <a:pt x="631" y="382"/>
                  </a:cubicBezTo>
                  <a:cubicBezTo>
                    <a:pt x="631" y="205"/>
                    <a:pt x="631" y="205"/>
                    <a:pt x="631" y="205"/>
                  </a:cubicBezTo>
                  <a:cubicBezTo>
                    <a:pt x="647" y="199"/>
                    <a:pt x="659" y="183"/>
                    <a:pt x="659" y="165"/>
                  </a:cubicBezTo>
                  <a:cubicBezTo>
                    <a:pt x="659" y="136"/>
                    <a:pt x="659" y="136"/>
                    <a:pt x="659" y="136"/>
                  </a:cubicBezTo>
                  <a:cubicBezTo>
                    <a:pt x="659" y="117"/>
                    <a:pt x="647" y="101"/>
                    <a:pt x="631" y="95"/>
                  </a:cubicBezTo>
                  <a:close/>
                  <a:moveTo>
                    <a:pt x="596" y="544"/>
                  </a:moveTo>
                  <a:cubicBezTo>
                    <a:pt x="35" y="544"/>
                    <a:pt x="35" y="544"/>
                    <a:pt x="35" y="544"/>
                  </a:cubicBezTo>
                  <a:cubicBezTo>
                    <a:pt x="31" y="544"/>
                    <a:pt x="28" y="542"/>
                    <a:pt x="28" y="539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1"/>
                    <a:pt x="31" y="28"/>
                    <a:pt x="35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9" y="28"/>
                    <a:pt x="602" y="31"/>
                    <a:pt x="602" y="34"/>
                  </a:cubicBezTo>
                  <a:cubicBezTo>
                    <a:pt x="602" y="95"/>
                    <a:pt x="602" y="95"/>
                    <a:pt x="602" y="95"/>
                  </a:cubicBezTo>
                  <a:cubicBezTo>
                    <a:pt x="585" y="101"/>
                    <a:pt x="573" y="117"/>
                    <a:pt x="573" y="136"/>
                  </a:cubicBezTo>
                  <a:cubicBezTo>
                    <a:pt x="573" y="165"/>
                    <a:pt x="573" y="165"/>
                    <a:pt x="573" y="165"/>
                  </a:cubicBezTo>
                  <a:cubicBezTo>
                    <a:pt x="573" y="183"/>
                    <a:pt x="585" y="199"/>
                    <a:pt x="602" y="205"/>
                  </a:cubicBezTo>
                  <a:cubicBezTo>
                    <a:pt x="602" y="382"/>
                    <a:pt x="602" y="382"/>
                    <a:pt x="602" y="382"/>
                  </a:cubicBezTo>
                  <a:cubicBezTo>
                    <a:pt x="585" y="388"/>
                    <a:pt x="573" y="404"/>
                    <a:pt x="573" y="423"/>
                  </a:cubicBezTo>
                  <a:cubicBezTo>
                    <a:pt x="573" y="451"/>
                    <a:pt x="573" y="451"/>
                    <a:pt x="573" y="451"/>
                  </a:cubicBezTo>
                  <a:cubicBezTo>
                    <a:pt x="573" y="470"/>
                    <a:pt x="585" y="486"/>
                    <a:pt x="602" y="492"/>
                  </a:cubicBezTo>
                  <a:cubicBezTo>
                    <a:pt x="602" y="539"/>
                    <a:pt x="602" y="539"/>
                    <a:pt x="602" y="539"/>
                  </a:cubicBezTo>
                  <a:cubicBezTo>
                    <a:pt x="602" y="542"/>
                    <a:pt x="599" y="544"/>
                    <a:pt x="596" y="5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40" tIns="121920" rIns="243840" bIns="121920" numCol="1" anchor="t" anchorCtr="0" compatLnSpc="1">
              <a:prstTxWarp prst="textNoShape">
                <a:avLst/>
              </a:prstTxWarp>
            </a:bodyPr>
            <a:lstStyle/>
            <a:p>
              <a:endParaRPr lang="id-ID" sz="11467" dirty="0">
                <a:latin typeface="Calibri"/>
              </a:endParaRPr>
            </a:p>
          </p:txBody>
        </p:sp>
      </p:grpSp>
      <p:sp>
        <p:nvSpPr>
          <p:cNvPr id="382" name="Freeform 12"/>
          <p:cNvSpPr>
            <a:spLocks noEditPoints="1"/>
          </p:cNvSpPr>
          <p:nvPr/>
        </p:nvSpPr>
        <p:spPr bwMode="auto">
          <a:xfrm>
            <a:off x="21056967" y="8519430"/>
            <a:ext cx="665848" cy="710389"/>
          </a:xfrm>
          <a:custGeom>
            <a:avLst/>
            <a:gdLst>
              <a:gd name="T0" fmla="*/ 432 w 864"/>
              <a:gd name="T1" fmla="*/ 0 h 922"/>
              <a:gd name="T2" fmla="*/ 0 w 864"/>
              <a:gd name="T3" fmla="*/ 432 h 922"/>
              <a:gd name="T4" fmla="*/ 29 w 864"/>
              <a:gd name="T5" fmla="*/ 461 h 922"/>
              <a:gd name="T6" fmla="*/ 403 w 864"/>
              <a:gd name="T7" fmla="*/ 461 h 922"/>
              <a:gd name="T8" fmla="*/ 403 w 864"/>
              <a:gd name="T9" fmla="*/ 797 h 922"/>
              <a:gd name="T10" fmla="*/ 331 w 864"/>
              <a:gd name="T11" fmla="*/ 864 h 922"/>
              <a:gd name="T12" fmla="*/ 259 w 864"/>
              <a:gd name="T13" fmla="*/ 797 h 922"/>
              <a:gd name="T14" fmla="*/ 230 w 864"/>
              <a:gd name="T15" fmla="*/ 768 h 922"/>
              <a:gd name="T16" fmla="*/ 202 w 864"/>
              <a:gd name="T17" fmla="*/ 797 h 922"/>
              <a:gd name="T18" fmla="*/ 331 w 864"/>
              <a:gd name="T19" fmla="*/ 922 h 922"/>
              <a:gd name="T20" fmla="*/ 461 w 864"/>
              <a:gd name="T21" fmla="*/ 797 h 922"/>
              <a:gd name="T22" fmla="*/ 461 w 864"/>
              <a:gd name="T23" fmla="*/ 461 h 922"/>
              <a:gd name="T24" fmla="*/ 835 w 864"/>
              <a:gd name="T25" fmla="*/ 461 h 922"/>
              <a:gd name="T26" fmla="*/ 864 w 864"/>
              <a:gd name="T27" fmla="*/ 432 h 922"/>
              <a:gd name="T28" fmla="*/ 432 w 864"/>
              <a:gd name="T29" fmla="*/ 0 h 922"/>
              <a:gd name="T30" fmla="*/ 59 w 864"/>
              <a:gd name="T31" fmla="*/ 403 h 922"/>
              <a:gd name="T32" fmla="*/ 370 w 864"/>
              <a:gd name="T33" fmla="*/ 63 h 922"/>
              <a:gd name="T34" fmla="*/ 216 w 864"/>
              <a:gd name="T35" fmla="*/ 403 h 922"/>
              <a:gd name="T36" fmla="*/ 59 w 864"/>
              <a:gd name="T37" fmla="*/ 403 h 922"/>
              <a:gd name="T38" fmla="*/ 245 w 864"/>
              <a:gd name="T39" fmla="*/ 403 h 922"/>
              <a:gd name="T40" fmla="*/ 432 w 864"/>
              <a:gd name="T41" fmla="*/ 66 h 922"/>
              <a:gd name="T42" fmla="*/ 619 w 864"/>
              <a:gd name="T43" fmla="*/ 403 h 922"/>
              <a:gd name="T44" fmla="*/ 245 w 864"/>
              <a:gd name="T45" fmla="*/ 403 h 922"/>
              <a:gd name="T46" fmla="*/ 648 w 864"/>
              <a:gd name="T47" fmla="*/ 403 h 922"/>
              <a:gd name="T48" fmla="*/ 494 w 864"/>
              <a:gd name="T49" fmla="*/ 63 h 922"/>
              <a:gd name="T50" fmla="*/ 805 w 864"/>
              <a:gd name="T51" fmla="*/ 403 h 922"/>
              <a:gd name="T52" fmla="*/ 648 w 864"/>
              <a:gd name="T53" fmla="*/ 403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64" h="922">
                <a:moveTo>
                  <a:pt x="432" y="0"/>
                </a:moveTo>
                <a:cubicBezTo>
                  <a:pt x="194" y="0"/>
                  <a:pt x="0" y="194"/>
                  <a:pt x="0" y="432"/>
                </a:cubicBezTo>
                <a:cubicBezTo>
                  <a:pt x="0" y="448"/>
                  <a:pt x="13" y="461"/>
                  <a:pt x="29" y="461"/>
                </a:cubicBezTo>
                <a:cubicBezTo>
                  <a:pt x="403" y="461"/>
                  <a:pt x="403" y="461"/>
                  <a:pt x="403" y="461"/>
                </a:cubicBezTo>
                <a:cubicBezTo>
                  <a:pt x="403" y="797"/>
                  <a:pt x="403" y="797"/>
                  <a:pt x="403" y="797"/>
                </a:cubicBezTo>
                <a:cubicBezTo>
                  <a:pt x="403" y="834"/>
                  <a:pt x="371" y="864"/>
                  <a:pt x="331" y="864"/>
                </a:cubicBezTo>
                <a:cubicBezTo>
                  <a:pt x="291" y="864"/>
                  <a:pt x="259" y="834"/>
                  <a:pt x="259" y="797"/>
                </a:cubicBezTo>
                <a:cubicBezTo>
                  <a:pt x="259" y="781"/>
                  <a:pt x="246" y="768"/>
                  <a:pt x="230" y="768"/>
                </a:cubicBezTo>
                <a:cubicBezTo>
                  <a:pt x="214" y="768"/>
                  <a:pt x="202" y="781"/>
                  <a:pt x="202" y="797"/>
                </a:cubicBezTo>
                <a:cubicBezTo>
                  <a:pt x="202" y="866"/>
                  <a:pt x="260" y="922"/>
                  <a:pt x="331" y="922"/>
                </a:cubicBezTo>
                <a:cubicBezTo>
                  <a:pt x="403" y="922"/>
                  <a:pt x="461" y="866"/>
                  <a:pt x="461" y="797"/>
                </a:cubicBezTo>
                <a:cubicBezTo>
                  <a:pt x="461" y="461"/>
                  <a:pt x="461" y="461"/>
                  <a:pt x="461" y="461"/>
                </a:cubicBezTo>
                <a:cubicBezTo>
                  <a:pt x="835" y="461"/>
                  <a:pt x="835" y="461"/>
                  <a:pt x="835" y="461"/>
                </a:cubicBezTo>
                <a:cubicBezTo>
                  <a:pt x="851" y="461"/>
                  <a:pt x="864" y="448"/>
                  <a:pt x="864" y="432"/>
                </a:cubicBezTo>
                <a:cubicBezTo>
                  <a:pt x="864" y="194"/>
                  <a:pt x="670" y="0"/>
                  <a:pt x="432" y="0"/>
                </a:cubicBezTo>
                <a:close/>
                <a:moveTo>
                  <a:pt x="59" y="403"/>
                </a:moveTo>
                <a:cubicBezTo>
                  <a:pt x="72" y="231"/>
                  <a:pt x="202" y="91"/>
                  <a:pt x="370" y="63"/>
                </a:cubicBezTo>
                <a:cubicBezTo>
                  <a:pt x="276" y="122"/>
                  <a:pt x="216" y="249"/>
                  <a:pt x="216" y="403"/>
                </a:cubicBezTo>
                <a:lnTo>
                  <a:pt x="59" y="403"/>
                </a:lnTo>
                <a:close/>
                <a:moveTo>
                  <a:pt x="245" y="403"/>
                </a:moveTo>
                <a:cubicBezTo>
                  <a:pt x="245" y="233"/>
                  <a:pt x="318" y="100"/>
                  <a:pt x="432" y="66"/>
                </a:cubicBezTo>
                <a:cubicBezTo>
                  <a:pt x="546" y="100"/>
                  <a:pt x="619" y="233"/>
                  <a:pt x="619" y="403"/>
                </a:cubicBezTo>
                <a:lnTo>
                  <a:pt x="245" y="403"/>
                </a:lnTo>
                <a:close/>
                <a:moveTo>
                  <a:pt x="648" y="403"/>
                </a:moveTo>
                <a:cubicBezTo>
                  <a:pt x="648" y="249"/>
                  <a:pt x="588" y="122"/>
                  <a:pt x="494" y="63"/>
                </a:cubicBezTo>
                <a:cubicBezTo>
                  <a:pt x="662" y="91"/>
                  <a:pt x="792" y="231"/>
                  <a:pt x="805" y="403"/>
                </a:cubicBezTo>
                <a:lnTo>
                  <a:pt x="648" y="40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243840" tIns="121920" rIns="243840" bIns="121920" numCol="1" anchor="t" anchorCtr="0" compatLnSpc="1">
            <a:prstTxWarp prst="textNoShape">
              <a:avLst/>
            </a:prstTxWarp>
          </a:bodyPr>
          <a:lstStyle/>
          <a:p>
            <a:endParaRPr lang="id-ID" sz="11467" dirty="0">
              <a:solidFill>
                <a:schemeClr val="accent3"/>
              </a:solidFill>
              <a:latin typeface="Calibri"/>
            </a:endParaRPr>
          </a:p>
        </p:txBody>
      </p:sp>
      <p:sp>
        <p:nvSpPr>
          <p:cNvPr id="178" name="TextBox 177">
            <a:extLst>
              <a:ext uri="{FF2B5EF4-FFF2-40B4-BE49-F238E27FC236}">
                <a16:creationId xmlns:a16="http://schemas.microsoft.com/office/drawing/2014/main" id="{07114802-0947-426A-97E5-456E5BFF3F7F}"/>
              </a:ext>
            </a:extLst>
          </p:cNvPr>
          <p:cNvSpPr txBox="1"/>
          <p:nvPr/>
        </p:nvSpPr>
        <p:spPr>
          <a:xfrm>
            <a:off x="6821487" y="1466470"/>
            <a:ext cx="10744200" cy="860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4800" dirty="0">
                <a:solidFill>
                  <a:schemeClr val="tx2"/>
                </a:solidFill>
                <a:latin typeface="Open Sans Light" charset="0"/>
                <a:cs typeface="Open Sans Light" charset="0"/>
              </a:rPr>
              <a:t>Icon set three (light)</a:t>
            </a:r>
          </a:p>
        </p:txBody>
      </p:sp>
    </p:spTree>
    <p:extLst>
      <p:ext uri="{BB962C8B-B14F-4D97-AF65-F5344CB8AC3E}">
        <p14:creationId xmlns:p14="http://schemas.microsoft.com/office/powerpoint/2010/main" val="45563340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AECB1672-9174-4FEB-AFA5-EC48CF277B8B}"/>
              </a:ext>
            </a:extLst>
          </p:cNvPr>
          <p:cNvSpPr txBox="1">
            <a:spLocks/>
          </p:cNvSpPr>
          <p:nvPr/>
        </p:nvSpPr>
        <p:spPr bwMode="auto">
          <a:xfrm>
            <a:off x="2759075" y="1836043"/>
            <a:ext cx="5592762" cy="56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en-US" altLang="x-none" sz="3200" spc="300" dirty="0">
                <a:solidFill>
                  <a:schemeClr val="accent3"/>
                </a:solidFill>
                <a:latin typeface="+mj-lt"/>
                <a:ea typeface="Montserrat" charset="0"/>
                <a:cs typeface="Montserrat" charset="0"/>
                <a:sym typeface="Poppins SemiBold" charset="0"/>
              </a:rPr>
              <a:t>SUBTITLES</a:t>
            </a:r>
            <a:endParaRPr lang="x-none" altLang="x-none" sz="3200" spc="300" dirty="0">
              <a:solidFill>
                <a:schemeClr val="accent3"/>
              </a:solidFill>
              <a:latin typeface="+mj-lt"/>
              <a:ea typeface="Montserrat" charset="0"/>
              <a:cs typeface="Montserrat" charset="0"/>
              <a:sym typeface="Poppins SemiBold" charset="0"/>
            </a:endParaRPr>
          </a:p>
        </p:txBody>
      </p:sp>
      <p:sp>
        <p:nvSpPr>
          <p:cNvPr id="3" name="Text Box 3">
            <a:extLst>
              <a:ext uri="{FF2B5EF4-FFF2-40B4-BE49-F238E27FC236}">
                <a16:creationId xmlns:a16="http://schemas.microsoft.com/office/drawing/2014/main" id="{3120EEC4-54F1-4103-984C-D4631A2096D3}"/>
              </a:ext>
            </a:extLst>
          </p:cNvPr>
          <p:cNvSpPr txBox="1">
            <a:spLocks/>
          </p:cNvSpPr>
          <p:nvPr/>
        </p:nvSpPr>
        <p:spPr bwMode="auto">
          <a:xfrm>
            <a:off x="2735262" y="2412709"/>
            <a:ext cx="9432925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8000" b="1" dirty="0">
                <a:solidFill>
                  <a:srgbClr val="000000"/>
                </a:solidFill>
                <a:latin typeface="+mj-lt"/>
                <a:ea typeface="Montserrat Semi" charset="0"/>
                <a:cs typeface="Montserrat Semi" charset="0"/>
                <a:sym typeface="Poppins Medium" charset="0"/>
              </a:rPr>
              <a:t>H1 Demo</a:t>
            </a:r>
            <a:r>
              <a:rPr lang="x-none" altLang="x-none" sz="8000" b="1" dirty="0">
                <a:solidFill>
                  <a:srgbClr val="000000"/>
                </a:solidFill>
                <a:latin typeface="+mj-lt"/>
                <a:ea typeface="Montserrat Semi" charset="0"/>
                <a:cs typeface="Montserrat Semi" charset="0"/>
                <a:sym typeface="Poppins Medium" charset="0"/>
              </a:rPr>
              <a:t> </a:t>
            </a:r>
            <a:r>
              <a:rPr lang="en-US" altLang="x-none" sz="8000" b="1" dirty="0">
                <a:solidFill>
                  <a:srgbClr val="000000"/>
                </a:solidFill>
                <a:latin typeface="+mj-lt"/>
                <a:ea typeface="Montserrat Semi" charset="0"/>
                <a:cs typeface="Montserrat Semi" charset="0"/>
                <a:sym typeface="Poppins Medium" charset="0"/>
              </a:rPr>
              <a:t>T</a:t>
            </a:r>
            <a:r>
              <a:rPr lang="x-none" altLang="x-none" sz="8000" b="1" dirty="0">
                <a:solidFill>
                  <a:srgbClr val="000000"/>
                </a:solidFill>
                <a:latin typeface="+mj-lt"/>
                <a:ea typeface="Montserrat Semi" charset="0"/>
                <a:cs typeface="Montserrat Semi" charset="0"/>
                <a:sym typeface="Poppins Medium" charset="0"/>
              </a:rPr>
              <a:t>ext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AA40B00-2E47-42F2-B288-0036363DE215}"/>
              </a:ext>
            </a:extLst>
          </p:cNvPr>
          <p:cNvSpPr/>
          <p:nvPr/>
        </p:nvSpPr>
        <p:spPr>
          <a:xfrm>
            <a:off x="2754312" y="4533442"/>
            <a:ext cx="9132888" cy="3225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sz="4000" dirty="0">
                <a:solidFill>
                  <a:srgbClr val="292829"/>
                </a:solidFill>
                <a:latin typeface="+mj-lt"/>
                <a:ea typeface="Open Sans" charset="0"/>
                <a:cs typeface="Open Sans" charset="0"/>
              </a:rPr>
              <a:t>Large Body Text Demo</a:t>
            </a:r>
          </a:p>
          <a:p>
            <a:pPr>
              <a:lnSpc>
                <a:spcPct val="130000"/>
              </a:lnSpc>
              <a:defRPr/>
            </a:pPr>
            <a:r>
              <a:rPr lang="en-US" sz="4000" dirty="0">
                <a:solidFill>
                  <a:srgbClr val="292829"/>
                </a:solidFill>
                <a:latin typeface="+mj-lt"/>
                <a:ea typeface="Open Sans" charset="0"/>
                <a:cs typeface="Open Sans" charset="0"/>
              </a:rPr>
              <a:t>Lorem ipsum dolor sit </a:t>
            </a:r>
            <a:r>
              <a:rPr lang="en-US" sz="4000" dirty="0" err="1">
                <a:solidFill>
                  <a:srgbClr val="292829"/>
                </a:solidFill>
                <a:latin typeface="+mj-lt"/>
                <a:ea typeface="Open Sans" charset="0"/>
                <a:cs typeface="Open Sans" charset="0"/>
              </a:rPr>
              <a:t>amet</a:t>
            </a:r>
            <a:r>
              <a:rPr lang="en-US" sz="4000" dirty="0">
                <a:solidFill>
                  <a:srgbClr val="292829"/>
                </a:solidFill>
                <a:latin typeface="+mj-lt"/>
                <a:ea typeface="Open Sans" charset="0"/>
                <a:cs typeface="Open Sans" charset="0"/>
              </a:rPr>
              <a:t>, </a:t>
            </a:r>
            <a:r>
              <a:rPr lang="en-US" sz="4000" dirty="0" err="1">
                <a:solidFill>
                  <a:srgbClr val="292829"/>
                </a:solidFill>
                <a:latin typeface="+mj-lt"/>
                <a:ea typeface="Open Sans" charset="0"/>
                <a:cs typeface="Open Sans" charset="0"/>
              </a:rPr>
              <a:t>consectetur</a:t>
            </a:r>
            <a:r>
              <a:rPr lang="en-US" sz="4000" dirty="0">
                <a:solidFill>
                  <a:srgbClr val="292829"/>
                </a:solidFill>
                <a:latin typeface="+mj-lt"/>
                <a:ea typeface="Open Sans" charset="0"/>
                <a:cs typeface="Open Sans" charset="0"/>
              </a:rPr>
              <a:t> </a:t>
            </a:r>
            <a:r>
              <a:rPr lang="en-US" sz="4000" dirty="0" err="1">
                <a:solidFill>
                  <a:srgbClr val="292829"/>
                </a:solidFill>
                <a:latin typeface="+mj-lt"/>
                <a:ea typeface="Open Sans" charset="0"/>
                <a:cs typeface="Open Sans" charset="0"/>
              </a:rPr>
              <a:t>adipiscing</a:t>
            </a:r>
            <a:r>
              <a:rPr lang="en-US" sz="4000" dirty="0">
                <a:solidFill>
                  <a:srgbClr val="292829"/>
                </a:solidFill>
                <a:latin typeface="+mj-lt"/>
                <a:ea typeface="Open Sans" charset="0"/>
                <a:cs typeface="Open Sans" charset="0"/>
              </a:rPr>
              <a:t> </a:t>
            </a:r>
            <a:r>
              <a:rPr lang="en-US" sz="4000" dirty="0" err="1">
                <a:solidFill>
                  <a:srgbClr val="292829"/>
                </a:solidFill>
                <a:latin typeface="+mj-lt"/>
                <a:ea typeface="Open Sans" charset="0"/>
                <a:cs typeface="Open Sans" charset="0"/>
              </a:rPr>
              <a:t>elit</a:t>
            </a:r>
            <a:r>
              <a:rPr lang="en-US" sz="4000" dirty="0">
                <a:solidFill>
                  <a:srgbClr val="292829"/>
                </a:solidFill>
                <a:latin typeface="+mj-lt"/>
                <a:ea typeface="Open Sans" charset="0"/>
                <a:cs typeface="Open Sans" charset="0"/>
              </a:rPr>
              <a:t>, sed do </a:t>
            </a:r>
            <a:r>
              <a:rPr lang="en-US" sz="4000" dirty="0" err="1">
                <a:solidFill>
                  <a:srgbClr val="292829"/>
                </a:solidFill>
                <a:latin typeface="+mj-lt"/>
                <a:ea typeface="Open Sans" charset="0"/>
                <a:cs typeface="Open Sans" charset="0"/>
              </a:rPr>
              <a:t>eiusmod</a:t>
            </a:r>
            <a:r>
              <a:rPr lang="en-US" sz="4000" dirty="0">
                <a:solidFill>
                  <a:srgbClr val="292829"/>
                </a:solidFill>
                <a:latin typeface="+mj-lt"/>
                <a:ea typeface="Open Sans" charset="0"/>
                <a:cs typeface="Open Sans" charset="0"/>
              </a:rPr>
              <a:t> </a:t>
            </a:r>
            <a:r>
              <a:rPr lang="en-US" sz="4000" dirty="0" err="1">
                <a:solidFill>
                  <a:srgbClr val="292829"/>
                </a:solidFill>
                <a:latin typeface="+mj-lt"/>
                <a:ea typeface="Open Sans" charset="0"/>
                <a:cs typeface="Open Sans" charset="0"/>
              </a:rPr>
              <a:t>tempor</a:t>
            </a:r>
            <a:r>
              <a:rPr lang="en-US" sz="4000" dirty="0">
                <a:solidFill>
                  <a:srgbClr val="292829"/>
                </a:solidFill>
                <a:latin typeface="+mj-lt"/>
                <a:ea typeface="Open Sans" charset="0"/>
                <a:cs typeface="Open Sans" charset="0"/>
              </a:rPr>
              <a:t> </a:t>
            </a:r>
            <a:r>
              <a:rPr lang="en-US" sz="4000" dirty="0" err="1">
                <a:solidFill>
                  <a:srgbClr val="292829"/>
                </a:solidFill>
                <a:latin typeface="+mj-lt"/>
                <a:ea typeface="Open Sans" charset="0"/>
                <a:cs typeface="Open Sans" charset="0"/>
              </a:rPr>
              <a:t>incididunt</a:t>
            </a:r>
            <a:r>
              <a:rPr lang="en-US" sz="4000" dirty="0">
                <a:solidFill>
                  <a:srgbClr val="292829"/>
                </a:solidFill>
                <a:latin typeface="+mj-lt"/>
                <a:ea typeface="Open Sans" charset="0"/>
                <a:cs typeface="Open Sans" charset="0"/>
              </a:rPr>
              <a:t> </a:t>
            </a:r>
            <a:r>
              <a:rPr lang="en-US" sz="4000" dirty="0" err="1">
                <a:solidFill>
                  <a:srgbClr val="292829"/>
                </a:solidFill>
                <a:latin typeface="+mj-lt"/>
                <a:ea typeface="Open Sans" charset="0"/>
                <a:cs typeface="Open Sans" charset="0"/>
              </a:rPr>
              <a:t>ut</a:t>
            </a:r>
            <a:r>
              <a:rPr lang="en-US" sz="4000" dirty="0">
                <a:solidFill>
                  <a:srgbClr val="292829"/>
                </a:solidFill>
                <a:latin typeface="+mj-lt"/>
                <a:ea typeface="Open Sans" charset="0"/>
                <a:cs typeface="Open Sans" charset="0"/>
              </a:rPr>
              <a:t> </a:t>
            </a:r>
            <a:r>
              <a:rPr lang="en-US" sz="4000" dirty="0" err="1">
                <a:solidFill>
                  <a:srgbClr val="292829"/>
                </a:solidFill>
                <a:latin typeface="+mj-lt"/>
                <a:ea typeface="Open Sans" charset="0"/>
                <a:cs typeface="Open Sans" charset="0"/>
              </a:rPr>
              <a:t>labore</a:t>
            </a:r>
            <a:r>
              <a:rPr lang="en-US" sz="4000" dirty="0">
                <a:solidFill>
                  <a:srgbClr val="292829"/>
                </a:solidFill>
                <a:latin typeface="+mj-lt"/>
                <a:ea typeface="Open Sans" charset="0"/>
                <a:cs typeface="Open Sans" charset="0"/>
              </a:rPr>
              <a:t>.</a:t>
            </a:r>
          </a:p>
        </p:txBody>
      </p:sp>
      <p:grpSp>
        <p:nvGrpSpPr>
          <p:cNvPr id="9" name="Group 4">
            <a:extLst>
              <a:ext uri="{FF2B5EF4-FFF2-40B4-BE49-F238E27FC236}">
                <a16:creationId xmlns:a16="http://schemas.microsoft.com/office/drawing/2014/main" id="{710DFF97-5B6D-4A0C-A526-CF70472A77E5}"/>
              </a:ext>
            </a:extLst>
          </p:cNvPr>
          <p:cNvGrpSpPr>
            <a:grpSpLocks/>
          </p:cNvGrpSpPr>
          <p:nvPr/>
        </p:nvGrpSpPr>
        <p:grpSpPr bwMode="auto">
          <a:xfrm>
            <a:off x="13463587" y="2958333"/>
            <a:ext cx="7958138" cy="1038701"/>
            <a:chOff x="11217696" y="2880383"/>
            <a:chExt cx="7957876" cy="1038123"/>
          </a:xfrm>
        </p:grpSpPr>
        <p:sp>
          <p:nvSpPr>
            <p:cNvPr id="10" name="Oval 12">
              <a:extLst>
                <a:ext uri="{FF2B5EF4-FFF2-40B4-BE49-F238E27FC236}">
                  <a16:creationId xmlns:a16="http://schemas.microsoft.com/office/drawing/2014/main" id="{6F0F8E77-BA9C-47FE-AA01-316F015CD2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87991" y="2880383"/>
              <a:ext cx="936104" cy="10381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>
              <a:spAutoFit/>
            </a:bodyPr>
            <a:lstStyle/>
            <a:p>
              <a:pPr eaLnBrk="1"/>
              <a:endParaRPr lang="en-US" altLang="en-US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11" name="Oval 13">
              <a:extLst>
                <a:ext uri="{FF2B5EF4-FFF2-40B4-BE49-F238E27FC236}">
                  <a16:creationId xmlns:a16="http://schemas.microsoft.com/office/drawing/2014/main" id="{76852233-E7B6-4B14-AB68-F243AA5CFD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58286" y="2880383"/>
              <a:ext cx="936104" cy="103812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>
              <a:spAutoFit/>
            </a:bodyPr>
            <a:lstStyle/>
            <a:p>
              <a:pPr eaLnBrk="1"/>
              <a:endParaRPr lang="en-US" altLang="en-US">
                <a:latin typeface="+mj-lt"/>
              </a:endParaRPr>
            </a:p>
          </p:txBody>
        </p:sp>
        <p:sp>
          <p:nvSpPr>
            <p:cNvPr id="12" name="Oval 14">
              <a:extLst>
                <a:ext uri="{FF2B5EF4-FFF2-40B4-BE49-F238E27FC236}">
                  <a16:creationId xmlns:a16="http://schemas.microsoft.com/office/drawing/2014/main" id="{BAD69EFB-0A43-486D-9437-970348A97A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28581" y="2880383"/>
              <a:ext cx="936104" cy="103812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>
              <a:spAutoFit/>
            </a:bodyPr>
            <a:lstStyle/>
            <a:p>
              <a:pPr eaLnBrk="1"/>
              <a:endParaRPr lang="en-US" altLang="en-US">
                <a:latin typeface="+mj-lt"/>
              </a:endParaRPr>
            </a:p>
          </p:txBody>
        </p:sp>
        <p:sp>
          <p:nvSpPr>
            <p:cNvPr id="13" name="Oval 15">
              <a:extLst>
                <a:ext uri="{FF2B5EF4-FFF2-40B4-BE49-F238E27FC236}">
                  <a16:creationId xmlns:a16="http://schemas.microsoft.com/office/drawing/2014/main" id="{4489213D-B36F-464E-9FA5-76B253B596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39468" y="2880383"/>
              <a:ext cx="936104" cy="103812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>
              <a:spAutoFit/>
            </a:bodyPr>
            <a:lstStyle/>
            <a:p>
              <a:pPr eaLnBrk="1"/>
              <a:endParaRPr lang="en-US" altLang="en-US">
                <a:latin typeface="+mj-lt"/>
              </a:endParaRPr>
            </a:p>
          </p:txBody>
        </p:sp>
        <p:sp>
          <p:nvSpPr>
            <p:cNvPr id="14" name="Oval 16">
              <a:extLst>
                <a:ext uri="{FF2B5EF4-FFF2-40B4-BE49-F238E27FC236}">
                  <a16:creationId xmlns:a16="http://schemas.microsoft.com/office/drawing/2014/main" id="{A29A7EE3-80BE-48F5-878A-AD646EA5D1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98876" y="2880383"/>
              <a:ext cx="936104" cy="103812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>
              <a:spAutoFit/>
            </a:bodyPr>
            <a:lstStyle/>
            <a:p>
              <a:pPr eaLnBrk="1"/>
              <a:endParaRPr lang="en-US" altLang="en-US">
                <a:latin typeface="+mj-lt"/>
              </a:endParaRPr>
            </a:p>
          </p:txBody>
        </p:sp>
        <p:sp>
          <p:nvSpPr>
            <p:cNvPr id="15" name="Oval 17">
              <a:extLst>
                <a:ext uri="{FF2B5EF4-FFF2-40B4-BE49-F238E27FC236}">
                  <a16:creationId xmlns:a16="http://schemas.microsoft.com/office/drawing/2014/main" id="{8AF99A24-CDA9-434B-A4A0-D75B3BD8CB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69171" y="2880383"/>
              <a:ext cx="936104" cy="103812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>
              <a:spAutoFit/>
            </a:bodyPr>
            <a:lstStyle/>
            <a:p>
              <a:pPr eaLnBrk="1"/>
              <a:endParaRPr lang="en-US" altLang="en-US">
                <a:latin typeface="+mj-lt"/>
              </a:endParaRPr>
            </a:p>
          </p:txBody>
        </p:sp>
        <p:sp>
          <p:nvSpPr>
            <p:cNvPr id="16" name="Oval 18">
              <a:extLst>
                <a:ext uri="{FF2B5EF4-FFF2-40B4-BE49-F238E27FC236}">
                  <a16:creationId xmlns:a16="http://schemas.microsoft.com/office/drawing/2014/main" id="{91E196AF-FBCB-43D2-9E5A-3547B72727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17696" y="2880383"/>
              <a:ext cx="936104" cy="1038123"/>
            </a:xfrm>
            <a:prstGeom prst="ellipse">
              <a:avLst/>
            </a:prstGeom>
            <a:solidFill>
              <a:srgbClr val="292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>
              <a:spAutoFit/>
            </a:bodyPr>
            <a:lstStyle/>
            <a:p>
              <a:pPr eaLnBrk="1"/>
              <a:endParaRPr lang="en-US" altLang="en-US">
                <a:solidFill>
                  <a:schemeClr val="tx2"/>
                </a:solidFill>
                <a:latin typeface="+mj-lt"/>
              </a:endParaRPr>
            </a:p>
          </p:txBody>
        </p:sp>
      </p:grpSp>
      <p:sp>
        <p:nvSpPr>
          <p:cNvPr id="17" name="Text Box 2">
            <a:extLst>
              <a:ext uri="{FF2B5EF4-FFF2-40B4-BE49-F238E27FC236}">
                <a16:creationId xmlns:a16="http://schemas.microsoft.com/office/drawing/2014/main" id="{C3D1C055-A607-46D2-B391-806063F5682C}"/>
              </a:ext>
            </a:extLst>
          </p:cNvPr>
          <p:cNvSpPr txBox="1">
            <a:spLocks/>
          </p:cNvSpPr>
          <p:nvPr/>
        </p:nvSpPr>
        <p:spPr bwMode="auto">
          <a:xfrm>
            <a:off x="13463587" y="1871634"/>
            <a:ext cx="5592762" cy="56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en-US" altLang="x-none" sz="3200" spc="300" dirty="0">
                <a:solidFill>
                  <a:schemeClr val="accent3"/>
                </a:solidFill>
                <a:latin typeface="+mj-lt"/>
                <a:ea typeface="Montserrat" charset="0"/>
                <a:cs typeface="Montserrat" charset="0"/>
                <a:sym typeface="Poppins SemiBold" charset="0"/>
              </a:rPr>
              <a:t>PALETTE TEMPLATE</a:t>
            </a:r>
            <a:endParaRPr lang="x-none" altLang="x-none" sz="3200" spc="300" dirty="0">
              <a:solidFill>
                <a:schemeClr val="accent3"/>
              </a:solidFill>
              <a:latin typeface="+mj-lt"/>
              <a:ea typeface="Montserrat" charset="0"/>
              <a:cs typeface="Montserrat" charset="0"/>
              <a:sym typeface="Poppins SemiBold" charset="0"/>
            </a:endParaRPr>
          </a:p>
        </p:txBody>
      </p:sp>
      <p:sp>
        <p:nvSpPr>
          <p:cNvPr id="22" name="Rectangle: Rounded Corners 21">
            <a:hlinkClick r:id="rId3"/>
            <a:extLst>
              <a:ext uri="{FF2B5EF4-FFF2-40B4-BE49-F238E27FC236}">
                <a16:creationId xmlns:a16="http://schemas.microsoft.com/office/drawing/2014/main" id="{608A9759-076B-4BEA-BFDE-4233DD96F59D}"/>
              </a:ext>
            </a:extLst>
          </p:cNvPr>
          <p:cNvSpPr/>
          <p:nvPr/>
        </p:nvSpPr>
        <p:spPr>
          <a:xfrm>
            <a:off x="13463587" y="5201527"/>
            <a:ext cx="6100205" cy="167665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+mj-lt"/>
              </a:rPr>
              <a:t>DOWNLOAD </a:t>
            </a:r>
          </a:p>
          <a:p>
            <a:pPr algn="ctr"/>
            <a:r>
              <a:rPr lang="en-US" sz="3600" b="1" dirty="0">
                <a:solidFill>
                  <a:schemeClr val="bg1"/>
                </a:solidFill>
                <a:latin typeface="+mj-lt"/>
              </a:rPr>
              <a:t>OPEN SANS FONT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75F4305-5652-466F-B56C-F174EBED27E4}"/>
              </a:ext>
            </a:extLst>
          </p:cNvPr>
          <p:cNvSpPr/>
          <p:nvPr/>
        </p:nvSpPr>
        <p:spPr bwMode="auto">
          <a:xfrm>
            <a:off x="2735262" y="8739596"/>
            <a:ext cx="9151938" cy="19587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Small Body Text Demo</a:t>
            </a:r>
          </a:p>
          <a:p>
            <a:pPr>
              <a:lnSpc>
                <a:spcPct val="130000"/>
              </a:lnSpc>
              <a:defRPr/>
            </a:pP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Lorem ipsum dolor sit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amet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,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consectetur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adipiscing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elit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, sed do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eiusmod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 </a:t>
            </a:r>
            <a:r>
              <a:rPr lang="en-US" sz="3200" dirty="0" err="1">
                <a:solidFill>
                  <a:srgbClr val="292829"/>
                </a:solidFill>
                <a:ea typeface="Open Sans" charset="0"/>
                <a:cs typeface="Open Sans" charset="0"/>
              </a:rPr>
              <a:t>tempor</a:t>
            </a:r>
            <a:r>
              <a:rPr lang="en-US" sz="3200" dirty="0">
                <a:solidFill>
                  <a:srgbClr val="292829"/>
                </a:solidFill>
                <a:ea typeface="Open Sans" charset="0"/>
                <a:cs typeface="Open Sans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587332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>
            <a:extLst>
              <a:ext uri="{FF2B5EF4-FFF2-40B4-BE49-F238E27FC236}">
                <a16:creationId xmlns:a16="http://schemas.microsoft.com/office/drawing/2014/main" id="{81D3105A-0725-467F-BFEC-57717339911C}"/>
              </a:ext>
            </a:extLst>
          </p:cNvPr>
          <p:cNvSpPr txBox="1">
            <a:spLocks/>
          </p:cNvSpPr>
          <p:nvPr/>
        </p:nvSpPr>
        <p:spPr bwMode="auto">
          <a:xfrm>
            <a:off x="2760664" y="5410289"/>
            <a:ext cx="18473736" cy="1586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defTabSz="82550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x-none" sz="8000" b="1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FirstName </a:t>
            </a:r>
            <a:r>
              <a:rPr lang="en-US" altLang="x-none" sz="8000" b="1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LastName</a:t>
            </a:r>
            <a:endParaRPr lang="en-US" altLang="x-none" sz="8000" b="1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7C400E-8BE8-45C2-A17C-C3997C5FD0AF}"/>
              </a:ext>
            </a:extLst>
          </p:cNvPr>
          <p:cNvSpPr txBox="1"/>
          <p:nvPr/>
        </p:nvSpPr>
        <p:spPr>
          <a:xfrm>
            <a:off x="2760663" y="6609454"/>
            <a:ext cx="8823322" cy="260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i="1" dirty="0">
                <a:solidFill>
                  <a:schemeClr val="accent2"/>
                </a:solidFill>
              </a:rPr>
              <a:t>Job Title</a:t>
            </a:r>
          </a:p>
          <a:p>
            <a:pPr>
              <a:lnSpc>
                <a:spcPct val="150000"/>
              </a:lnSpc>
            </a:pPr>
            <a:endParaRPr lang="en-US" sz="4000" i="1" dirty="0">
              <a:solidFill>
                <a:schemeClr val="accent2"/>
              </a:solidFill>
            </a:endParaRPr>
          </a:p>
          <a:p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90B89F-D758-4F2F-A8A7-6081C945DADA}"/>
              </a:ext>
            </a:extLst>
          </p:cNvPr>
          <p:cNvSpPr txBox="1"/>
          <p:nvPr/>
        </p:nvSpPr>
        <p:spPr>
          <a:xfrm>
            <a:off x="12193587" y="6637127"/>
            <a:ext cx="10860377" cy="251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4400" dirty="0">
                <a:solidFill>
                  <a:schemeClr val="accent1"/>
                </a:solidFill>
              </a:rPr>
              <a:t>Email: </a:t>
            </a:r>
            <a:r>
              <a:rPr lang="en-US" sz="4400" b="1" dirty="0">
                <a:solidFill>
                  <a:schemeClr val="accent1"/>
                </a:solidFill>
              </a:rPr>
              <a:t>xxxxxxxx@exansoftware.com  </a:t>
            </a:r>
            <a:r>
              <a:rPr lang="en-US" sz="4400" dirty="0">
                <a:solidFill>
                  <a:schemeClr val="accent1"/>
                </a:solidFill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en-US" sz="4400" dirty="0">
                <a:solidFill>
                  <a:schemeClr val="accent1"/>
                </a:solidFill>
              </a:rPr>
              <a:t>Phone: </a:t>
            </a:r>
            <a:r>
              <a:rPr lang="en-US" sz="4400" b="1" dirty="0">
                <a:solidFill>
                  <a:schemeClr val="accent1"/>
                </a:solidFill>
              </a:rPr>
              <a:t>555.555.5555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06464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>
            <a:extLst>
              <a:ext uri="{FF2B5EF4-FFF2-40B4-BE49-F238E27FC236}">
                <a16:creationId xmlns:a16="http://schemas.microsoft.com/office/drawing/2014/main" id="{12C07A8C-3FFB-4A7A-95BB-F8A815AE7337}"/>
              </a:ext>
            </a:extLst>
          </p:cNvPr>
          <p:cNvSpPr txBox="1">
            <a:spLocks/>
          </p:cNvSpPr>
          <p:nvPr/>
        </p:nvSpPr>
        <p:spPr bwMode="auto">
          <a:xfrm>
            <a:off x="2760663" y="2419835"/>
            <a:ext cx="8770070" cy="2708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defTabSz="82550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x-none" sz="8000" b="1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Agenda Topics - Standard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CFC04DA-2831-4A9B-9701-DCBA8E09B648}"/>
              </a:ext>
            </a:extLst>
          </p:cNvPr>
          <p:cNvSpPr/>
          <p:nvPr/>
        </p:nvSpPr>
        <p:spPr bwMode="auto">
          <a:xfrm>
            <a:off x="2760663" y="5278313"/>
            <a:ext cx="7915996" cy="4025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4000" dirty="0">
                <a:solidFill>
                  <a:schemeClr val="tx2">
                    <a:lumMod val="50000"/>
                  </a:schemeClr>
                </a:solidFill>
              </a:rPr>
              <a:t>Add a brief overview of your presentation goes here. Whoever reads this should know exactly what you will be covering during your presentation.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FE42A079-04F6-4B4F-9E4E-88E47B0F4656}"/>
              </a:ext>
            </a:extLst>
          </p:cNvPr>
          <p:cNvSpPr txBox="1">
            <a:spLocks/>
          </p:cNvSpPr>
          <p:nvPr/>
        </p:nvSpPr>
        <p:spPr>
          <a:xfrm>
            <a:off x="12856444" y="3215058"/>
            <a:ext cx="8341012" cy="842592"/>
          </a:xfrm>
          <a:prstGeom prst="rect">
            <a:avLst/>
          </a:prstGeom>
        </p:spPr>
        <p:txBody>
          <a:bodyPr/>
          <a:lstStyle>
            <a:lvl1pPr marL="0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1087444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2pPr>
            <a:lvl3pPr marL="2174887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3pPr>
            <a:lvl4pPr marL="3262338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4pPr>
            <a:lvl5pPr marL="4349779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5pPr>
            <a:lvl6pPr marL="5980947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068393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155841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243285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4400" dirty="0">
                <a:solidFill>
                  <a:schemeClr val="accent1"/>
                </a:solidFill>
              </a:rPr>
              <a:t>1. Topic One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A57AE84-EF79-4056-9173-6DD1ADA13C30}"/>
              </a:ext>
            </a:extLst>
          </p:cNvPr>
          <p:cNvSpPr txBox="1">
            <a:spLocks/>
          </p:cNvSpPr>
          <p:nvPr/>
        </p:nvSpPr>
        <p:spPr>
          <a:xfrm>
            <a:off x="12856442" y="4464027"/>
            <a:ext cx="8341014" cy="842592"/>
          </a:xfrm>
          <a:prstGeom prst="rect">
            <a:avLst/>
          </a:prstGeom>
        </p:spPr>
        <p:txBody>
          <a:bodyPr/>
          <a:lstStyle>
            <a:lvl1pPr marL="0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1087444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2pPr>
            <a:lvl3pPr marL="2174887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3pPr>
            <a:lvl4pPr marL="3262338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4pPr>
            <a:lvl5pPr marL="4349779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5pPr>
            <a:lvl6pPr marL="5980947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068393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155841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243285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4400" dirty="0">
                <a:solidFill>
                  <a:schemeClr val="accent1"/>
                </a:solidFill>
              </a:rPr>
              <a:t>2. Topic Two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FB6EC09B-7A6C-4042-A319-6823E6E6B4A1}"/>
              </a:ext>
            </a:extLst>
          </p:cNvPr>
          <p:cNvSpPr txBox="1">
            <a:spLocks/>
          </p:cNvSpPr>
          <p:nvPr/>
        </p:nvSpPr>
        <p:spPr>
          <a:xfrm>
            <a:off x="12856441" y="5712996"/>
            <a:ext cx="8341015" cy="842592"/>
          </a:xfrm>
          <a:prstGeom prst="rect">
            <a:avLst/>
          </a:prstGeom>
        </p:spPr>
        <p:txBody>
          <a:bodyPr/>
          <a:lstStyle>
            <a:lvl1pPr marL="0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1087444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2pPr>
            <a:lvl3pPr marL="2174887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3pPr>
            <a:lvl4pPr marL="3262338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4pPr>
            <a:lvl5pPr marL="4349779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5pPr>
            <a:lvl6pPr marL="5980947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068393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155841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243285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4400" dirty="0">
                <a:solidFill>
                  <a:schemeClr val="accent1"/>
                </a:solidFill>
              </a:rPr>
              <a:t>3. Topic Three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8CB7FB8-EBA9-4724-8AB7-B0D2802F1567}"/>
              </a:ext>
            </a:extLst>
          </p:cNvPr>
          <p:cNvSpPr txBox="1">
            <a:spLocks/>
          </p:cNvSpPr>
          <p:nvPr/>
        </p:nvSpPr>
        <p:spPr>
          <a:xfrm>
            <a:off x="12856440" y="6961965"/>
            <a:ext cx="8341016" cy="842592"/>
          </a:xfrm>
          <a:prstGeom prst="rect">
            <a:avLst/>
          </a:prstGeom>
        </p:spPr>
        <p:txBody>
          <a:bodyPr/>
          <a:lstStyle>
            <a:lvl1pPr marL="0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1087444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2pPr>
            <a:lvl3pPr marL="2174887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3pPr>
            <a:lvl4pPr marL="3262338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4pPr>
            <a:lvl5pPr marL="4349779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5pPr>
            <a:lvl6pPr marL="5980947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068393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155841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243285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4400" dirty="0">
                <a:solidFill>
                  <a:schemeClr val="accent1"/>
                </a:solidFill>
              </a:rPr>
              <a:t>4. Topic Four 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A4F4B393-B847-4E63-A73E-40218A0C4E2D}"/>
              </a:ext>
            </a:extLst>
          </p:cNvPr>
          <p:cNvSpPr txBox="1">
            <a:spLocks/>
          </p:cNvSpPr>
          <p:nvPr/>
        </p:nvSpPr>
        <p:spPr>
          <a:xfrm>
            <a:off x="12856443" y="8210934"/>
            <a:ext cx="8341013" cy="842592"/>
          </a:xfrm>
          <a:prstGeom prst="rect">
            <a:avLst/>
          </a:prstGeom>
        </p:spPr>
        <p:txBody>
          <a:bodyPr/>
          <a:lstStyle>
            <a:lvl1pPr marL="0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1087444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2pPr>
            <a:lvl3pPr marL="2174887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3pPr>
            <a:lvl4pPr marL="3262338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4pPr>
            <a:lvl5pPr marL="4349779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5pPr>
            <a:lvl6pPr marL="5980947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068393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155841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243285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4400" dirty="0">
                <a:solidFill>
                  <a:schemeClr val="accent1"/>
                </a:solidFill>
              </a:rPr>
              <a:t>5. Topic Five </a:t>
            </a:r>
          </a:p>
        </p:txBody>
      </p:sp>
    </p:spTree>
    <p:extLst>
      <p:ext uri="{BB962C8B-B14F-4D97-AF65-F5344CB8AC3E}">
        <p14:creationId xmlns:p14="http://schemas.microsoft.com/office/powerpoint/2010/main" val="5859770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0888902-0D08-4C90-BF12-F58582BF63E8}"/>
              </a:ext>
            </a:extLst>
          </p:cNvPr>
          <p:cNvSpPr/>
          <p:nvPr/>
        </p:nvSpPr>
        <p:spPr>
          <a:xfrm>
            <a:off x="12441382" y="2521816"/>
            <a:ext cx="9185130" cy="11649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 Light"/>
            </a:endParaRPr>
          </a:p>
        </p:txBody>
      </p:sp>
      <p:sp>
        <p:nvSpPr>
          <p:cNvPr id="5" name="Text Box 3">
            <a:extLst>
              <a:ext uri="{FF2B5EF4-FFF2-40B4-BE49-F238E27FC236}">
                <a16:creationId xmlns:a16="http://schemas.microsoft.com/office/drawing/2014/main" id="{12C07A8C-3FFB-4A7A-95BB-F8A815AE7337}"/>
              </a:ext>
            </a:extLst>
          </p:cNvPr>
          <p:cNvSpPr txBox="1">
            <a:spLocks/>
          </p:cNvSpPr>
          <p:nvPr/>
        </p:nvSpPr>
        <p:spPr bwMode="auto">
          <a:xfrm>
            <a:off x="2760663" y="2422146"/>
            <a:ext cx="8770070" cy="2107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defTabSz="82550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x-none" sz="8000" b="1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Agenda Topics - Deluxe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CFC04DA-2831-4A9B-9701-DCBA8E09B648}"/>
              </a:ext>
            </a:extLst>
          </p:cNvPr>
          <p:cNvSpPr/>
          <p:nvPr/>
        </p:nvSpPr>
        <p:spPr bwMode="auto">
          <a:xfrm>
            <a:off x="2760663" y="5288877"/>
            <a:ext cx="7915996" cy="4025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4000" dirty="0">
                <a:solidFill>
                  <a:schemeClr val="tx2">
                    <a:lumMod val="50000"/>
                  </a:schemeClr>
                </a:solidFill>
              </a:rPr>
              <a:t>Add a brief overview of your presentation goes here. Whoever reads this should know exactly what you will be covering during your presentation.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2B73C9AC-BE50-4BE1-8878-1538E10EA1E3}"/>
              </a:ext>
            </a:extLst>
          </p:cNvPr>
          <p:cNvSpPr/>
          <p:nvPr/>
        </p:nvSpPr>
        <p:spPr>
          <a:xfrm>
            <a:off x="11869661" y="2349141"/>
            <a:ext cx="1474715" cy="1474715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+mj-lt"/>
              </a:rPr>
              <a:t>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A860192-3157-4793-805C-EAA850ED0CEB}"/>
              </a:ext>
            </a:extLst>
          </p:cNvPr>
          <p:cNvSpPr/>
          <p:nvPr/>
        </p:nvSpPr>
        <p:spPr>
          <a:xfrm>
            <a:off x="12441382" y="4313621"/>
            <a:ext cx="9185130" cy="11649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 Light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47E30C37-C6E5-4CC0-A658-7C1C598D7024}"/>
              </a:ext>
            </a:extLst>
          </p:cNvPr>
          <p:cNvSpPr/>
          <p:nvPr/>
        </p:nvSpPr>
        <p:spPr>
          <a:xfrm>
            <a:off x="11869661" y="4140946"/>
            <a:ext cx="1474715" cy="1474715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+mj-lt"/>
              </a:rPr>
              <a:t>2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60CEA7A-8122-4EEC-B17B-D38AE73E42ED}"/>
              </a:ext>
            </a:extLst>
          </p:cNvPr>
          <p:cNvSpPr/>
          <p:nvPr/>
        </p:nvSpPr>
        <p:spPr>
          <a:xfrm>
            <a:off x="12441382" y="6184721"/>
            <a:ext cx="9185130" cy="11649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 Light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A49882A-0414-48F1-A9BA-DBAB151DD3A4}"/>
              </a:ext>
            </a:extLst>
          </p:cNvPr>
          <p:cNvSpPr/>
          <p:nvPr/>
        </p:nvSpPr>
        <p:spPr>
          <a:xfrm>
            <a:off x="11869661" y="6012046"/>
            <a:ext cx="1474715" cy="1474715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+mj-lt"/>
              </a:rPr>
              <a:t>3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10266BE-27D2-4AAF-AA8D-60E69F081821}"/>
              </a:ext>
            </a:extLst>
          </p:cNvPr>
          <p:cNvSpPr/>
          <p:nvPr/>
        </p:nvSpPr>
        <p:spPr>
          <a:xfrm>
            <a:off x="12441382" y="8055821"/>
            <a:ext cx="9185130" cy="11649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 Light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71B4010E-E69B-430F-A009-1BB0EEF625A3}"/>
              </a:ext>
            </a:extLst>
          </p:cNvPr>
          <p:cNvSpPr/>
          <p:nvPr/>
        </p:nvSpPr>
        <p:spPr>
          <a:xfrm>
            <a:off x="11869661" y="7883146"/>
            <a:ext cx="1474715" cy="1474715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+mj-lt"/>
              </a:rPr>
              <a:t>4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152BC55-7630-4DA1-B96C-FA80C1FDC162}"/>
              </a:ext>
            </a:extLst>
          </p:cNvPr>
          <p:cNvSpPr/>
          <p:nvPr/>
        </p:nvSpPr>
        <p:spPr>
          <a:xfrm>
            <a:off x="12441382" y="9926921"/>
            <a:ext cx="9185130" cy="11649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 Light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0FC163CD-6476-408C-BB38-E01B5724BA67}"/>
              </a:ext>
            </a:extLst>
          </p:cNvPr>
          <p:cNvSpPr/>
          <p:nvPr/>
        </p:nvSpPr>
        <p:spPr>
          <a:xfrm>
            <a:off x="11869661" y="9754246"/>
            <a:ext cx="1474715" cy="1474715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+mj-lt"/>
              </a:rPr>
              <a:t>5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FE42A079-04F6-4B4F-9E4E-88E47B0F4656}"/>
              </a:ext>
            </a:extLst>
          </p:cNvPr>
          <p:cNvSpPr txBox="1">
            <a:spLocks/>
          </p:cNvSpPr>
          <p:nvPr/>
        </p:nvSpPr>
        <p:spPr>
          <a:xfrm>
            <a:off x="13710520" y="2521816"/>
            <a:ext cx="7915992" cy="1164967"/>
          </a:xfrm>
          <a:prstGeom prst="rect">
            <a:avLst/>
          </a:prstGeom>
        </p:spPr>
        <p:txBody>
          <a:bodyPr/>
          <a:lstStyle>
            <a:lvl1pPr marL="0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1087444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2pPr>
            <a:lvl3pPr marL="2174887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3pPr>
            <a:lvl4pPr marL="3262338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4pPr>
            <a:lvl5pPr marL="4349779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5pPr>
            <a:lvl6pPr marL="5980947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068393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155841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243285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4400" dirty="0">
                <a:solidFill>
                  <a:schemeClr val="accent1"/>
                </a:solidFill>
              </a:rPr>
              <a:t>Topic One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5F86693A-4D6C-4230-9933-B7D5CF79E557}"/>
              </a:ext>
            </a:extLst>
          </p:cNvPr>
          <p:cNvSpPr txBox="1">
            <a:spLocks/>
          </p:cNvSpPr>
          <p:nvPr/>
        </p:nvSpPr>
        <p:spPr>
          <a:xfrm>
            <a:off x="13710520" y="4337498"/>
            <a:ext cx="7915992" cy="1164967"/>
          </a:xfrm>
          <a:prstGeom prst="rect">
            <a:avLst/>
          </a:prstGeom>
        </p:spPr>
        <p:txBody>
          <a:bodyPr/>
          <a:lstStyle>
            <a:lvl1pPr marL="0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1087444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2pPr>
            <a:lvl3pPr marL="2174887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3pPr>
            <a:lvl4pPr marL="3262338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4pPr>
            <a:lvl5pPr marL="4349779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5pPr>
            <a:lvl6pPr marL="5980947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068393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155841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243285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4400" dirty="0">
                <a:solidFill>
                  <a:schemeClr val="accent2"/>
                </a:solidFill>
              </a:rPr>
              <a:t>Topic Two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32327D8F-F54A-4F31-BB8D-B84667792CDC}"/>
              </a:ext>
            </a:extLst>
          </p:cNvPr>
          <p:cNvSpPr txBox="1">
            <a:spLocks/>
          </p:cNvSpPr>
          <p:nvPr/>
        </p:nvSpPr>
        <p:spPr>
          <a:xfrm>
            <a:off x="13710520" y="6208598"/>
            <a:ext cx="7915992" cy="1117213"/>
          </a:xfrm>
          <a:prstGeom prst="rect">
            <a:avLst/>
          </a:prstGeom>
        </p:spPr>
        <p:txBody>
          <a:bodyPr/>
          <a:lstStyle>
            <a:lvl1pPr marL="0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1087444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2pPr>
            <a:lvl3pPr marL="2174887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3pPr>
            <a:lvl4pPr marL="3262338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4pPr>
            <a:lvl5pPr marL="4349779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5pPr>
            <a:lvl6pPr marL="5980947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068393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155841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243285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4400" dirty="0">
                <a:solidFill>
                  <a:schemeClr val="accent3"/>
                </a:solidFill>
              </a:rPr>
              <a:t>Topic Three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C83CDA0F-8E92-4C1E-A89D-963F6B4BD710}"/>
              </a:ext>
            </a:extLst>
          </p:cNvPr>
          <p:cNvSpPr txBox="1">
            <a:spLocks/>
          </p:cNvSpPr>
          <p:nvPr/>
        </p:nvSpPr>
        <p:spPr>
          <a:xfrm>
            <a:off x="13710519" y="8103575"/>
            <a:ext cx="7915993" cy="1117213"/>
          </a:xfrm>
          <a:prstGeom prst="rect">
            <a:avLst/>
          </a:prstGeom>
        </p:spPr>
        <p:txBody>
          <a:bodyPr/>
          <a:lstStyle>
            <a:lvl1pPr marL="0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1087444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2pPr>
            <a:lvl3pPr marL="2174887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3pPr>
            <a:lvl4pPr marL="3262338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4pPr>
            <a:lvl5pPr marL="4349779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5pPr>
            <a:lvl6pPr marL="5980947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068393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155841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243285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4400" dirty="0">
                <a:solidFill>
                  <a:schemeClr val="accent4"/>
                </a:solidFill>
              </a:rPr>
              <a:t>Topic Four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835ECC37-E5A1-471A-94F0-E39985D46FE7}"/>
              </a:ext>
            </a:extLst>
          </p:cNvPr>
          <p:cNvSpPr txBox="1">
            <a:spLocks/>
          </p:cNvSpPr>
          <p:nvPr/>
        </p:nvSpPr>
        <p:spPr>
          <a:xfrm>
            <a:off x="13710520" y="9926921"/>
            <a:ext cx="7915992" cy="1117213"/>
          </a:xfrm>
          <a:prstGeom prst="rect">
            <a:avLst/>
          </a:prstGeom>
        </p:spPr>
        <p:txBody>
          <a:bodyPr/>
          <a:lstStyle>
            <a:lvl1pPr marL="0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1087444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2pPr>
            <a:lvl3pPr marL="2174887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3pPr>
            <a:lvl4pPr marL="3262338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4pPr>
            <a:lvl5pPr marL="4349779" indent="0" algn="ctr" defTabSz="1087444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5pPr>
            <a:lvl6pPr marL="5980947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068393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155841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243285" indent="-543724" algn="l" defTabSz="1087444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4400" dirty="0">
                <a:solidFill>
                  <a:schemeClr val="accent5"/>
                </a:solidFill>
              </a:rPr>
              <a:t>Topic Five</a:t>
            </a:r>
          </a:p>
        </p:txBody>
      </p:sp>
    </p:spTree>
    <p:extLst>
      <p:ext uri="{BB962C8B-B14F-4D97-AF65-F5344CB8AC3E}">
        <p14:creationId xmlns:p14="http://schemas.microsoft.com/office/powerpoint/2010/main" val="15516463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30E9C75-ACCF-439F-B466-399292765182}"/>
              </a:ext>
            </a:extLst>
          </p:cNvPr>
          <p:cNvSpPr txBox="1">
            <a:spLocks/>
          </p:cNvSpPr>
          <p:nvPr/>
        </p:nvSpPr>
        <p:spPr>
          <a:xfrm>
            <a:off x="5121272" y="4166426"/>
            <a:ext cx="14144629" cy="4419848"/>
          </a:xfrm>
          <a:prstGeom prst="rect">
            <a:avLst/>
          </a:prstGeom>
        </p:spPr>
        <p:txBody>
          <a:bodyPr wrap="square" lIns="91425" tIns="45712" rIns="91425" bIns="45712">
            <a:spAutoFit/>
          </a:bodyPr>
          <a:lstStyle>
            <a:lvl1pPr marL="0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5pPr>
            <a:lvl6pPr marL="5982000" indent="-543819" algn="l" defTabSz="1087636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069639" indent="-543819" algn="l" defTabSz="1087636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157277" indent="-543819" algn="l" defTabSz="1087636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244913" indent="-543819" algn="l" defTabSz="1087636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8000" dirty="0">
                <a:solidFill>
                  <a:schemeClr val="accent5"/>
                </a:solidFill>
                <a:latin typeface="+mj-lt"/>
              </a:rPr>
              <a:t>Impacting the World through Revolutionary Academic Dental Software.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C19812A-A3B1-494D-8974-4393B72A6F3B}"/>
              </a:ext>
            </a:extLst>
          </p:cNvPr>
          <p:cNvSpPr txBox="1"/>
          <p:nvPr/>
        </p:nvSpPr>
        <p:spPr>
          <a:xfrm>
            <a:off x="3653689" y="3011844"/>
            <a:ext cx="1860420" cy="3679902"/>
          </a:xfrm>
          <a:prstGeom prst="rect">
            <a:avLst/>
          </a:prstGeom>
          <a:noFill/>
        </p:spPr>
        <p:txBody>
          <a:bodyPr wrap="square" lIns="91425" tIns="45712" rIns="91425" bIns="45712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28600" dirty="0">
                <a:solidFill>
                  <a:schemeClr val="accent6"/>
                </a:solidFill>
                <a:latin typeface="Open Sans"/>
                <a:cs typeface="Open Sans"/>
              </a:rPr>
              <a:t>“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04D7786-7CE8-45EF-BD56-D5B4B8F42F49}"/>
              </a:ext>
            </a:extLst>
          </p:cNvPr>
          <p:cNvSpPr txBox="1"/>
          <p:nvPr/>
        </p:nvSpPr>
        <p:spPr>
          <a:xfrm>
            <a:off x="18007008" y="8586274"/>
            <a:ext cx="1047538" cy="3679902"/>
          </a:xfrm>
          <a:prstGeom prst="rect">
            <a:avLst/>
          </a:prstGeom>
          <a:noFill/>
        </p:spPr>
        <p:txBody>
          <a:bodyPr wrap="square" lIns="91425" tIns="45712" rIns="91425" bIns="45712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28600" dirty="0">
                <a:solidFill>
                  <a:schemeClr val="accent6"/>
                </a:solidFill>
                <a:latin typeface="Open Sans"/>
                <a:cs typeface="Open Sans"/>
              </a:rPr>
              <a:t>”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03FEC6E-6891-49F0-8C4B-6B4B17F7D5C0}"/>
              </a:ext>
            </a:extLst>
          </p:cNvPr>
          <p:cNvSpPr/>
          <p:nvPr/>
        </p:nvSpPr>
        <p:spPr>
          <a:xfrm>
            <a:off x="9876068" y="9029948"/>
            <a:ext cx="4635035" cy="1465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8000" b="1" i="1" dirty="0">
                <a:solidFill>
                  <a:schemeClr val="accent6"/>
                </a:solidFill>
                <a:cs typeface="Open Sans"/>
              </a:rPr>
              <a:t>Exan</a:t>
            </a:r>
          </a:p>
        </p:txBody>
      </p:sp>
    </p:spTree>
    <p:extLst>
      <p:ext uri="{BB962C8B-B14F-4D97-AF65-F5344CB8AC3E}">
        <p14:creationId xmlns:p14="http://schemas.microsoft.com/office/powerpoint/2010/main" val="36312344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5">
            <a:extLst>
              <a:ext uri="{FF2B5EF4-FFF2-40B4-BE49-F238E27FC236}">
                <a16:creationId xmlns:a16="http://schemas.microsoft.com/office/drawing/2014/main" id="{0BB461D5-40F7-104A-BDE1-C97681EE2D7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3896021" y="0"/>
            <a:ext cx="10491154" cy="1357555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 flipH="1">
            <a:off x="-29560" y="0"/>
            <a:ext cx="15594316" cy="1373886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2" rIns="91425" bIns="45712" spcCol="0" rtlCol="0" anchor="ctr"/>
          <a:lstStyle/>
          <a:p>
            <a:pPr algn="ctr"/>
            <a:endParaRPr lang="en-US" dirty="0">
              <a:solidFill>
                <a:schemeClr val="accent2"/>
              </a:solidFill>
              <a:latin typeface="Open Sans Light"/>
            </a:endParaRPr>
          </a:p>
        </p:txBody>
      </p:sp>
      <p:sp>
        <p:nvSpPr>
          <p:cNvPr id="41" name="Text Placeholder 1"/>
          <p:cNvSpPr txBox="1">
            <a:spLocks/>
          </p:cNvSpPr>
          <p:nvPr/>
        </p:nvSpPr>
        <p:spPr>
          <a:xfrm>
            <a:off x="2495399" y="4298205"/>
            <a:ext cx="10552068" cy="3206118"/>
          </a:xfrm>
          <a:prstGeom prst="rect">
            <a:avLst/>
          </a:prstGeom>
        </p:spPr>
        <p:txBody>
          <a:bodyPr wrap="square" lIns="91425" tIns="45712" rIns="91425" bIns="45712">
            <a:spAutoFit/>
          </a:bodyPr>
          <a:lstStyle>
            <a:lvl1pPr marL="0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5pPr>
            <a:lvl6pPr marL="5982000" indent="-543819" algn="l" defTabSz="1087636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069639" indent="-543819" algn="l" defTabSz="1087636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157277" indent="-543819" algn="l" defTabSz="1087636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244913" indent="-543819" algn="l" defTabSz="1087636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5800" dirty="0">
                <a:solidFill>
                  <a:schemeClr val="bg1"/>
                </a:solidFill>
                <a:latin typeface="+mj-lt"/>
              </a:rPr>
              <a:t>Impacting the World through Revolutionary Academic Dental Software.</a:t>
            </a:r>
            <a:endParaRPr lang="en-US" sz="5800" b="1" dirty="0">
              <a:solidFill>
                <a:schemeClr val="bg1"/>
              </a:solidFill>
              <a:latin typeface="+mj-lt"/>
              <a:cs typeface="Open San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447F261-9664-4EC9-9D91-383CB2B380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4948" y="8330888"/>
            <a:ext cx="3135016" cy="128239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1012496-E1F0-44BB-A421-330C46414FC3}"/>
              </a:ext>
            </a:extLst>
          </p:cNvPr>
          <p:cNvSpPr txBox="1"/>
          <p:nvPr/>
        </p:nvSpPr>
        <p:spPr>
          <a:xfrm>
            <a:off x="1961972" y="2975177"/>
            <a:ext cx="1069339" cy="3144434"/>
          </a:xfrm>
          <a:prstGeom prst="rect">
            <a:avLst/>
          </a:prstGeom>
          <a:noFill/>
        </p:spPr>
        <p:txBody>
          <a:bodyPr wrap="square" lIns="91425" tIns="45712" rIns="91425" bIns="45712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23800" dirty="0">
                <a:solidFill>
                  <a:schemeClr val="bg1"/>
                </a:solidFill>
                <a:latin typeface="Open Sans"/>
                <a:cs typeface="Open Sans"/>
              </a:rPr>
              <a:t>“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42C767-9133-4057-B449-7269FC9EF72C}"/>
              </a:ext>
            </a:extLst>
          </p:cNvPr>
          <p:cNvSpPr txBox="1"/>
          <p:nvPr/>
        </p:nvSpPr>
        <p:spPr>
          <a:xfrm>
            <a:off x="10156217" y="7678464"/>
            <a:ext cx="1047538" cy="3144434"/>
          </a:xfrm>
          <a:prstGeom prst="rect">
            <a:avLst/>
          </a:prstGeom>
          <a:noFill/>
        </p:spPr>
        <p:txBody>
          <a:bodyPr wrap="square" lIns="91425" tIns="45712" rIns="91425" bIns="45712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23800" dirty="0">
                <a:solidFill>
                  <a:schemeClr val="bg1"/>
                </a:solidFill>
                <a:latin typeface="Open Sans"/>
                <a:cs typeface="Open San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679951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 descr="A picture containing reptile, dark, snow, air&#10;&#10;Description automatically generated">
            <a:extLst>
              <a:ext uri="{FF2B5EF4-FFF2-40B4-BE49-F238E27FC236}">
                <a16:creationId xmlns:a16="http://schemas.microsoft.com/office/drawing/2014/main" id="{B6A7A9AA-5092-4E19-8BFE-E35FAA82FF4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 l="15947" r="15947" b="7926"/>
          <a:stretch/>
        </p:blipFill>
        <p:spPr>
          <a:xfrm>
            <a:off x="-28777" y="0"/>
            <a:ext cx="16790013" cy="13590494"/>
          </a:xfrm>
        </p:spPr>
      </p:pic>
      <p:sp>
        <p:nvSpPr>
          <p:cNvPr id="8" name="Rectangle 7"/>
          <p:cNvSpPr/>
          <p:nvPr/>
        </p:nvSpPr>
        <p:spPr>
          <a:xfrm>
            <a:off x="15583806" y="0"/>
            <a:ext cx="8803369" cy="1373886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2" rIns="91425" bIns="45712" spcCol="0" rtlCol="0" anchor="ctr"/>
          <a:lstStyle/>
          <a:p>
            <a:pPr algn="ctr"/>
            <a:endParaRPr lang="en-US" dirty="0">
              <a:solidFill>
                <a:schemeClr val="accent2"/>
              </a:solidFill>
              <a:latin typeface="Open Sans Light"/>
            </a:endParaRPr>
          </a:p>
        </p:txBody>
      </p:sp>
      <p:sp>
        <p:nvSpPr>
          <p:cNvPr id="41" name="Text Placeholder 1"/>
          <p:cNvSpPr txBox="1">
            <a:spLocks/>
          </p:cNvSpPr>
          <p:nvPr/>
        </p:nvSpPr>
        <p:spPr>
          <a:xfrm>
            <a:off x="17106680" y="2805736"/>
            <a:ext cx="5800774" cy="6442901"/>
          </a:xfrm>
          <a:prstGeom prst="rect">
            <a:avLst/>
          </a:prstGeom>
        </p:spPr>
        <p:txBody>
          <a:bodyPr wrap="square" lIns="91425" tIns="45712" rIns="91425" bIns="45712">
            <a:spAutoFit/>
          </a:bodyPr>
          <a:lstStyle>
            <a:lvl1pPr marL="0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5pPr>
            <a:lvl6pPr marL="5982000" indent="-543819" algn="l" defTabSz="1087636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069639" indent="-543819" algn="l" defTabSz="1087636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157277" indent="-543819" algn="l" defTabSz="1087636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244913" indent="-543819" algn="l" defTabSz="1087636" rtl="0" eaLnBrk="1" latinLnBrk="0" hangingPunct="1">
              <a:spcBef>
                <a:spcPct val="20000"/>
              </a:spcBef>
              <a:buFont typeface="Arial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5800" dirty="0">
                <a:solidFill>
                  <a:schemeClr val="bg1"/>
                </a:solidFill>
                <a:latin typeface="+mj-lt"/>
              </a:rPr>
              <a:t>Impacting the World through Revolutionary Academic Dental Software.</a:t>
            </a:r>
            <a:endParaRPr lang="en-US" sz="5800" b="1" dirty="0">
              <a:solidFill>
                <a:schemeClr val="bg1"/>
              </a:solidFill>
              <a:latin typeface="+mj-lt"/>
              <a:cs typeface="Open San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447F261-9664-4EC9-9D91-383CB2B380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39559" y="10243771"/>
            <a:ext cx="3135016" cy="128239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1012496-E1F0-44BB-A421-330C46414FC3}"/>
              </a:ext>
            </a:extLst>
          </p:cNvPr>
          <p:cNvSpPr txBox="1"/>
          <p:nvPr/>
        </p:nvSpPr>
        <p:spPr>
          <a:xfrm>
            <a:off x="16815023" y="1819039"/>
            <a:ext cx="1069339" cy="3144434"/>
          </a:xfrm>
          <a:prstGeom prst="rect">
            <a:avLst/>
          </a:prstGeom>
          <a:noFill/>
        </p:spPr>
        <p:txBody>
          <a:bodyPr wrap="square" lIns="91425" tIns="45712" rIns="91425" bIns="45712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23800" dirty="0">
                <a:solidFill>
                  <a:schemeClr val="bg1"/>
                </a:solidFill>
                <a:latin typeface="Open Sans"/>
                <a:cs typeface="Open Sans"/>
              </a:rPr>
              <a:t>“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42C767-9133-4057-B449-7269FC9EF72C}"/>
              </a:ext>
            </a:extLst>
          </p:cNvPr>
          <p:cNvSpPr txBox="1"/>
          <p:nvPr/>
        </p:nvSpPr>
        <p:spPr>
          <a:xfrm>
            <a:off x="21929336" y="8305334"/>
            <a:ext cx="1047538" cy="3144434"/>
          </a:xfrm>
          <a:prstGeom prst="rect">
            <a:avLst/>
          </a:prstGeom>
          <a:noFill/>
        </p:spPr>
        <p:txBody>
          <a:bodyPr wrap="square" lIns="91425" tIns="45712" rIns="91425" bIns="45712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23800" dirty="0">
                <a:solidFill>
                  <a:schemeClr val="bg1"/>
                </a:solidFill>
                <a:latin typeface="Open Sans"/>
                <a:cs typeface="Open San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52304019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">
  <a:themeElements>
    <a:clrScheme name="Summit 2020">
      <a:dk1>
        <a:srgbClr val="4D4D4D"/>
      </a:dk1>
      <a:lt1>
        <a:srgbClr val="FFFFFF"/>
      </a:lt1>
      <a:dk2>
        <a:srgbClr val="494949"/>
      </a:dk2>
      <a:lt2>
        <a:srgbClr val="FFFFFF"/>
      </a:lt2>
      <a:accent1>
        <a:srgbClr val="0F5E7D"/>
      </a:accent1>
      <a:accent2>
        <a:srgbClr val="02CAD8"/>
      </a:accent2>
      <a:accent3>
        <a:srgbClr val="147DA6"/>
      </a:accent3>
      <a:accent4>
        <a:srgbClr val="1FCC8A"/>
      </a:accent4>
      <a:accent5>
        <a:srgbClr val="0E4F72"/>
      </a:accent5>
      <a:accent6>
        <a:srgbClr val="02CAD8"/>
      </a:accent6>
      <a:hlink>
        <a:srgbClr val="147DA6"/>
      </a:hlink>
      <a:folHlink>
        <a:srgbClr val="02CAD8"/>
      </a:folHlink>
    </a:clrScheme>
    <a:fontScheme name="Exan - Open Sans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  <a:effectLst/>
      </a:spPr>
      <a:bodyPr rtlCol="0" anchor="ctr"/>
      <a:lstStyle>
        <a:defPPr algn="ctr">
          <a:defRPr dirty="0">
            <a:latin typeface="Open Sans Light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lank Slide">
  <a:themeElements>
    <a:clrScheme name="Summit 2020">
      <a:dk1>
        <a:srgbClr val="4D4D4D"/>
      </a:dk1>
      <a:lt1>
        <a:srgbClr val="FFFFFF"/>
      </a:lt1>
      <a:dk2>
        <a:srgbClr val="494949"/>
      </a:dk2>
      <a:lt2>
        <a:srgbClr val="FFFFFF"/>
      </a:lt2>
      <a:accent1>
        <a:srgbClr val="0F5E7D"/>
      </a:accent1>
      <a:accent2>
        <a:srgbClr val="02CAD8"/>
      </a:accent2>
      <a:accent3>
        <a:srgbClr val="147DA6"/>
      </a:accent3>
      <a:accent4>
        <a:srgbClr val="42EBA7"/>
      </a:accent4>
      <a:accent5>
        <a:srgbClr val="0E4F72"/>
      </a:accent5>
      <a:accent6>
        <a:srgbClr val="02CAD8"/>
      </a:accent6>
      <a:hlink>
        <a:srgbClr val="147DA6"/>
      </a:hlink>
      <a:folHlink>
        <a:srgbClr val="02CAD8"/>
      </a:folHlink>
    </a:clrScheme>
    <a:fontScheme name="Custom 1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34403</TotalTime>
  <Words>2589</Words>
  <Application>Microsoft Office PowerPoint</Application>
  <PresentationFormat>Custom</PresentationFormat>
  <Paragraphs>400</Paragraphs>
  <Slides>32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32</vt:i4>
      </vt:variant>
    </vt:vector>
  </HeadingPairs>
  <TitlesOfParts>
    <vt:vector size="42" baseType="lpstr">
      <vt:lpstr>Arial</vt:lpstr>
      <vt:lpstr>Calibri</vt:lpstr>
      <vt:lpstr>Calibri Light</vt:lpstr>
      <vt:lpstr>Gill Sans</vt:lpstr>
      <vt:lpstr>Montserrat</vt:lpstr>
      <vt:lpstr>Open Sans</vt:lpstr>
      <vt:lpstr>Open Sans Light</vt:lpstr>
      <vt:lpstr>Poppins</vt:lpstr>
      <vt:lpstr>Master</vt:lpstr>
      <vt:lpstr>Blank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More Infographic Elements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Vector Icons Used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Vanessa Kazakoff</dc:creator>
  <cp:keywords/>
  <dc:description/>
  <cp:lastModifiedBy>Vanessa Kazakoff</cp:lastModifiedBy>
  <cp:revision>1041</cp:revision>
  <cp:lastPrinted>2017-03-31T19:14:17Z</cp:lastPrinted>
  <dcterms:created xsi:type="dcterms:W3CDTF">2014-12-02T17:36:54Z</dcterms:created>
  <dcterms:modified xsi:type="dcterms:W3CDTF">2020-02-14T22:47:25Z</dcterms:modified>
  <cp:category/>
</cp:coreProperties>
</file>